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8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332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048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359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054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959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47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290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958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100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482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168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80452-F8C8-45DB-92F1-254C35829D7C}" type="datetimeFigureOut">
              <a:rPr lang="th-TH" smtClean="0"/>
              <a:t>29/09/62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63DB2-A3CF-4E1E-B4AF-DD1C9CB0F4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003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กล่องข้อความ 3"/>
          <p:cNvSpPr txBox="1"/>
          <p:nvPr/>
        </p:nvSpPr>
        <p:spPr>
          <a:xfrm>
            <a:off x="610017" y="2828835"/>
            <a:ext cx="7923965" cy="1200329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h-TH" sz="7200" b="1" dirty="0" err="1"/>
              <a:t>บิง</a:t>
            </a:r>
            <a:r>
              <a:rPr lang="th-TH" sz="7200" b="1" dirty="0"/>
              <a:t>โกรอบรู้เรื่อง</a:t>
            </a:r>
            <a:r>
              <a:rPr lang="th-TH" sz="7200" b="1" dirty="0" smtClean="0"/>
              <a:t>พระไตรปิฎก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57114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๙. การ</a:t>
            </a:r>
            <a:r>
              <a:rPr lang="th-TH" sz="5400" dirty="0"/>
              <a:t>ทำสังคายนาครั้งที่ ๒ จัดขึ้นในปีพ.ศ.ใด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พ.ศ.๑๐๐</a:t>
            </a:r>
          </a:p>
        </p:txBody>
      </p:sp>
    </p:spTree>
    <p:extLst>
      <p:ext uri="{BB962C8B-B14F-4D97-AF65-F5344CB8AC3E}">
        <p14:creationId xmlns:p14="http://schemas.microsoft.com/office/powerpoint/2010/main" val="395078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๑๐. </a:t>
            </a:r>
            <a:r>
              <a:rPr lang="th-TH" sz="5400" dirty="0"/>
              <a:t>การสังคายนาครั้งที่ ๒ กระทำที่ใด วาลิการาม </a:t>
            </a:r>
            <a:r>
              <a:rPr lang="th-TH" sz="5400" dirty="0" err="1"/>
              <a:t>เมืองเว</a:t>
            </a:r>
            <a:r>
              <a:rPr lang="th-TH" sz="5400" dirty="0"/>
              <a:t>สาลีแคว้นวัชชี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อินเดีย</a:t>
            </a:r>
          </a:p>
        </p:txBody>
      </p:sp>
    </p:spTree>
    <p:extLst>
      <p:ext uri="{BB962C8B-B14F-4D97-AF65-F5344CB8AC3E}">
        <p14:creationId xmlns:p14="http://schemas.microsoft.com/office/powerpoint/2010/main" val="115273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๑๑. </a:t>
            </a:r>
            <a:r>
              <a:rPr lang="th-TH" sz="5400" dirty="0"/>
              <a:t>การจารึกพระไตรปิฎกในประเทศไทยสมัยโบราณเขียนภาษาบาลีโดยใช้อักษรใด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อักษรขอม</a:t>
            </a:r>
          </a:p>
        </p:txBody>
      </p:sp>
    </p:spTree>
    <p:extLst>
      <p:ext uri="{BB962C8B-B14F-4D97-AF65-F5344CB8AC3E}">
        <p14:creationId xmlns:p14="http://schemas.microsoft.com/office/powerpoint/2010/main" val="286977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๑๒. </a:t>
            </a:r>
            <a:r>
              <a:rPr lang="th-TH" sz="5400" dirty="0"/>
              <a:t>การพิมพ์พระไตรปิฎกของพระ</a:t>
            </a:r>
            <a:r>
              <a:rPr lang="th-TH" sz="5400" dirty="0" err="1"/>
              <a:t>พุทธศาส</a:t>
            </a:r>
            <a:r>
              <a:rPr lang="th-TH" sz="5400" dirty="0"/>
              <a:t>นิกายเถรวาทเป็นหนังสือเล่มแรกใช้อักษรใด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อักษรไทยแบบการยุต</a:t>
            </a:r>
          </a:p>
        </p:txBody>
      </p:sp>
    </p:spTree>
    <p:extLst>
      <p:ext uri="{BB962C8B-B14F-4D97-AF65-F5344CB8AC3E}">
        <p14:creationId xmlns:p14="http://schemas.microsoft.com/office/powerpoint/2010/main" val="121220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๑๓. </a:t>
            </a:r>
            <a:r>
              <a:rPr lang="th-TH" sz="5400" dirty="0"/>
              <a:t>พระไตรปิฎกภาษาไทยฉบับหลวงจัดพิมพ์</a:t>
            </a:r>
            <a:r>
              <a:rPr lang="th-TH" sz="5400" dirty="0" smtClean="0"/>
              <a:t>ขึ้น พ.ศ.</a:t>
            </a:r>
            <a:r>
              <a:rPr lang="th-TH" sz="5400" dirty="0"/>
              <a:t>ใด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พ.ศ.๒๕๐๐</a:t>
            </a:r>
          </a:p>
        </p:txBody>
      </p:sp>
    </p:spTree>
    <p:extLst>
      <p:ext uri="{BB962C8B-B14F-4D97-AF65-F5344CB8AC3E}">
        <p14:creationId xmlns:p14="http://schemas.microsoft.com/office/powerpoint/2010/main" val="90619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๑๔. </a:t>
            </a:r>
            <a:r>
              <a:rPr lang="th-TH" sz="5400" dirty="0"/>
              <a:t>พระเถระรูป</a:t>
            </a:r>
            <a:r>
              <a:rPr lang="th-TH" sz="5400" dirty="0" err="1"/>
              <a:t>ใดเ</a:t>
            </a:r>
            <a:r>
              <a:rPr lang="th-TH" sz="5400" dirty="0"/>
              <a:t> </a:t>
            </a:r>
            <a:r>
              <a:rPr lang="th-TH" sz="5400" dirty="0" err="1"/>
              <a:t>ป็น</a:t>
            </a:r>
            <a:r>
              <a:rPr lang="th-TH" sz="5400" dirty="0"/>
              <a:t>ผู้วางรูปแบบแห่งการทำสังคายนา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พระสารีบุตรเถระ</a:t>
            </a:r>
          </a:p>
        </p:txBody>
      </p:sp>
    </p:spTree>
    <p:extLst>
      <p:ext uri="{BB962C8B-B14F-4D97-AF65-F5344CB8AC3E}">
        <p14:creationId xmlns:p14="http://schemas.microsoft.com/office/powerpoint/2010/main" val="324080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๑๕. </a:t>
            </a:r>
            <a:r>
              <a:rPr lang="th-TH" sz="5400" dirty="0"/>
              <a:t>พระเถระรูปใด ที่มีความจำเป็นเลิศในพระวินัยสมัยพุทธกาล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พระอุบาลี</a:t>
            </a:r>
          </a:p>
        </p:txBody>
      </p:sp>
    </p:spTree>
    <p:extLst>
      <p:ext uri="{BB962C8B-B14F-4D97-AF65-F5344CB8AC3E}">
        <p14:creationId xmlns:p14="http://schemas.microsoft.com/office/powerpoint/2010/main" val="381478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๑๖. </a:t>
            </a:r>
            <a:r>
              <a:rPr lang="th-TH" sz="5400" dirty="0"/>
              <a:t>คำอธิบายฎีกาเป็นหลักฐานขั้นที่ 4 เรียกว่าอะไร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อนุฎีกา</a:t>
            </a:r>
          </a:p>
        </p:txBody>
      </p:sp>
    </p:spTree>
    <p:extLst>
      <p:ext uri="{BB962C8B-B14F-4D97-AF65-F5344CB8AC3E}">
        <p14:creationId xmlns:p14="http://schemas.microsoft.com/office/powerpoint/2010/main" val="426358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๑๗. </a:t>
            </a:r>
            <a:r>
              <a:rPr lang="th-TH" sz="5400" dirty="0"/>
              <a:t>บุคคลสำคัญที่นำพระพุทธศาสนาไปประดิษฐ์ฐานในลังกาคือใคร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พระมหินทเถระ</a:t>
            </a:r>
          </a:p>
        </p:txBody>
      </p:sp>
    </p:spTree>
    <p:extLst>
      <p:ext uri="{BB962C8B-B14F-4D97-AF65-F5344CB8AC3E}">
        <p14:creationId xmlns:p14="http://schemas.microsoft.com/office/powerpoint/2010/main" val="257517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๑๘. </a:t>
            </a:r>
            <a:r>
              <a:rPr lang="th-TH" sz="5400" dirty="0"/>
              <a:t>ใครคือผู้ประดิษฐ์อักษรอริยกะเพื่อใช้เขียนภาษาบาลีแทนอักษรขอม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รัชกาลที่ ๔</a:t>
            </a:r>
          </a:p>
        </p:txBody>
      </p:sp>
    </p:spTree>
    <p:extLst>
      <p:ext uri="{BB962C8B-B14F-4D97-AF65-F5344CB8AC3E}">
        <p14:creationId xmlns:p14="http://schemas.microsoft.com/office/powerpoint/2010/main" val="362289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>
                <a:effectLst/>
                <a:ea typeface="Calibri" panose="020F0502020204030204" pitchFamily="34" charset="0"/>
              </a:rPr>
              <a:t>๑.พระภิกษุรูปใดกล่าวจาบจ้วงพระธรรมวินัยจนเป็นเหตุสำคัญให้มีการสังคายนาครั้งที่ ๑</a:t>
            </a:r>
            <a:endParaRPr lang="th-TH" sz="54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</a:t>
            </a:r>
            <a:r>
              <a:rPr lang="th-TH" sz="5400" dirty="0" err="1"/>
              <a:t>สุภัท</a:t>
            </a:r>
            <a:r>
              <a:rPr lang="th-TH" sz="5400" dirty="0"/>
              <a:t>ทะ</a:t>
            </a:r>
            <a:r>
              <a:rPr lang="th-TH" sz="5400" dirty="0" err="1"/>
              <a:t>วุฑฒ</a:t>
            </a:r>
            <a:r>
              <a:rPr lang="th-TH" sz="5400" dirty="0"/>
              <a:t>บรรพชิต</a:t>
            </a:r>
          </a:p>
        </p:txBody>
      </p:sp>
    </p:spTree>
    <p:extLst>
      <p:ext uri="{BB962C8B-B14F-4D97-AF65-F5344CB8AC3E}">
        <p14:creationId xmlns:p14="http://schemas.microsoft.com/office/powerpoint/2010/main" val="405628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๑๙. </a:t>
            </a:r>
            <a:r>
              <a:rPr lang="th-TH" sz="5400" dirty="0"/>
              <a:t>การพิมพ์พระไตรปิฎกฉบับแรกของไทยพิมพ์ขึ้นเมื่อสมัยรัชกาลใด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รัชกาลที่ ๕</a:t>
            </a:r>
          </a:p>
        </p:txBody>
      </p:sp>
    </p:spTree>
    <p:extLst>
      <p:ext uri="{BB962C8B-B14F-4D97-AF65-F5344CB8AC3E}">
        <p14:creationId xmlns:p14="http://schemas.microsoft.com/office/powerpoint/2010/main" val="353292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๒๐. </a:t>
            </a:r>
            <a:r>
              <a:rPr lang="th-TH" sz="5400" dirty="0"/>
              <a:t>สมัยรัชกาลที่ ๗ มีการจัดพิมพ์พระไตรปิฎกฉบับอักษรไทยเรียกว่าอะไร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พระไตรปิฎกฉบับสยามรัฐ</a:t>
            </a:r>
          </a:p>
        </p:txBody>
      </p:sp>
    </p:spTree>
    <p:extLst>
      <p:ext uri="{BB962C8B-B14F-4D97-AF65-F5344CB8AC3E}">
        <p14:creationId xmlns:p14="http://schemas.microsoft.com/office/powerpoint/2010/main" val="183664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๒๑. </a:t>
            </a:r>
            <a:r>
              <a:rPr lang="th-TH" sz="5400" dirty="0"/>
              <a:t>การสังคายนาครั้งที่ ๑ ที่ประเทศไทยองค์อุปถัมภ์คือใคร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พระเจ้าติโลกราช</a:t>
            </a:r>
          </a:p>
        </p:txBody>
      </p:sp>
    </p:spTree>
    <p:extLst>
      <p:ext uri="{BB962C8B-B14F-4D97-AF65-F5344CB8AC3E}">
        <p14:creationId xmlns:p14="http://schemas.microsoft.com/office/powerpoint/2010/main" val="203761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๒๒. </a:t>
            </a:r>
            <a:r>
              <a:rPr lang="th-TH" sz="5400" dirty="0"/>
              <a:t>คำอธิบายพระไตรปิฎกเป็นหลักฐานขั้น ๒ เรียกว่าอะไร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อรรถกถา</a:t>
            </a:r>
          </a:p>
        </p:txBody>
      </p:sp>
    </p:spTree>
    <p:extLst>
      <p:ext uri="{BB962C8B-B14F-4D97-AF65-F5344CB8AC3E}">
        <p14:creationId xmlns:p14="http://schemas.microsoft.com/office/powerpoint/2010/main" val="398538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๒๓. </a:t>
            </a:r>
            <a:r>
              <a:rPr lang="th-TH" sz="5400" dirty="0"/>
              <a:t>การสังคายนาครั้งที่ ๓ ประเทศไทยในปีพ.ศ. ๒๔๓๑ มีการสังคายนาที่วัดใด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วัดพระศรี</a:t>
            </a:r>
            <a:r>
              <a:rPr lang="th-TH" sz="5400" dirty="0" err="1"/>
              <a:t>รัตน</a:t>
            </a:r>
            <a:r>
              <a:rPr lang="th-TH" sz="5400" dirty="0"/>
              <a:t>ศาสดาราม</a:t>
            </a:r>
          </a:p>
        </p:txBody>
      </p:sp>
    </p:spTree>
    <p:extLst>
      <p:ext uri="{BB962C8B-B14F-4D97-AF65-F5344CB8AC3E}">
        <p14:creationId xmlns:p14="http://schemas.microsoft.com/office/powerpoint/2010/main" val="175461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๒๔.</a:t>
            </a:r>
            <a:r>
              <a:rPr lang="th-TH" sz="5400" dirty="0"/>
              <a:t>การสังคายนาครั้งที่ ๒ ในประเทศไทยสถานที่ในการสังคายนาคือที่ใด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วัดมหาธาตุยุวราช</a:t>
            </a:r>
            <a:r>
              <a:rPr lang="th-TH" sz="5400" dirty="0" err="1"/>
              <a:t>รังสฤษดิ์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428976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๒๕.</a:t>
            </a:r>
            <a:r>
              <a:rPr lang="th-TH" sz="5400" dirty="0"/>
              <a:t> พระอุบาลีเป็นอาจารย์สอนพระวินัยมีลูกศิษย์ที่ปรากฏชื่อคือใคร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พระทาสกะ</a:t>
            </a:r>
          </a:p>
        </p:txBody>
      </p:sp>
    </p:spTree>
    <p:extLst>
      <p:ext uri="{BB962C8B-B14F-4D97-AF65-F5344CB8AC3E}">
        <p14:creationId xmlns:p14="http://schemas.microsoft.com/office/powerpoint/2010/main" val="342985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๒.การ</a:t>
            </a:r>
            <a:r>
              <a:rPr lang="th-TH" sz="5400" dirty="0"/>
              <a:t>สังคายนาพระไตรปิฎกที่ใดเริ่มจารึกเป็นลายลักษณ์อักษรภาษาบาลี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ศรีลังกา</a:t>
            </a:r>
          </a:p>
        </p:txBody>
      </p:sp>
    </p:spTree>
    <p:extLst>
      <p:ext uri="{BB962C8B-B14F-4D97-AF65-F5344CB8AC3E}">
        <p14:creationId xmlns:p14="http://schemas.microsoft.com/office/powerpoint/2010/main" val="244396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๓.การ</a:t>
            </a:r>
            <a:r>
              <a:rPr lang="th-TH" sz="5400" dirty="0"/>
              <a:t>สังคายนาครั้งที่ ๑ องค์อุปถัมภ์คือใคร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พระเจ้าอชาติศัตรู</a:t>
            </a:r>
          </a:p>
        </p:txBody>
      </p:sp>
    </p:spTree>
    <p:extLst>
      <p:ext uri="{BB962C8B-B14F-4D97-AF65-F5344CB8AC3E}">
        <p14:creationId xmlns:p14="http://schemas.microsoft.com/office/powerpoint/2010/main" val="251397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๔.การ</a:t>
            </a:r>
            <a:r>
              <a:rPr lang="th-TH" sz="5400" dirty="0"/>
              <a:t>สังคายนาครั้งที่ ๑ ใครเป็นประธานในการสังคายนา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</a:t>
            </a:r>
            <a:r>
              <a:rPr lang="th-TH" sz="5400" dirty="0" err="1"/>
              <a:t>มหากัส</a:t>
            </a:r>
            <a:r>
              <a:rPr lang="th-TH" sz="5400" dirty="0"/>
              <a:t>ปะเถระ</a:t>
            </a:r>
          </a:p>
        </p:txBody>
      </p:sp>
    </p:spTree>
    <p:extLst>
      <p:ext uri="{BB962C8B-B14F-4D97-AF65-F5344CB8AC3E}">
        <p14:creationId xmlns:p14="http://schemas.microsoft.com/office/powerpoint/2010/main" val="336308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/>
              <a:t>๕</a:t>
            </a:r>
            <a:r>
              <a:rPr lang="th-TH" sz="5400" dirty="0" smtClean="0"/>
              <a:t>. </a:t>
            </a:r>
            <a:r>
              <a:rPr lang="th-TH" sz="5400" dirty="0"/>
              <a:t>ผู้อุปถัมภ์การสังคายนาครั้งที่ ๓ คือใคร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พระเจ้าอโศกมหาราช</a:t>
            </a:r>
          </a:p>
        </p:txBody>
      </p:sp>
    </p:spTree>
    <p:extLst>
      <p:ext uri="{BB962C8B-B14F-4D97-AF65-F5344CB8AC3E}">
        <p14:creationId xmlns:p14="http://schemas.microsoft.com/office/powerpoint/2010/main" val="405600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๖.</a:t>
            </a:r>
            <a:r>
              <a:rPr lang="th-TH" sz="5400" dirty="0"/>
              <a:t>พระไตรปิฎกเป็นหลักฐานขั้น ๑ เรียกว่าอะไร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บาลี</a:t>
            </a:r>
          </a:p>
        </p:txBody>
      </p:sp>
    </p:spTree>
    <p:extLst>
      <p:ext uri="{BB962C8B-B14F-4D97-AF65-F5344CB8AC3E}">
        <p14:creationId xmlns:p14="http://schemas.microsoft.com/office/powerpoint/2010/main" val="257711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2585323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 smtClean="0"/>
              <a:t>๗.</a:t>
            </a:r>
            <a:r>
              <a:rPr lang="th-TH" sz="5400" dirty="0"/>
              <a:t> คำอธิบายอรรถกถาเป็นหลักฐานชั้น ๓ เรียกว่าอะไร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ฎีกา</a:t>
            </a:r>
          </a:p>
        </p:txBody>
      </p:sp>
    </p:spTree>
    <p:extLst>
      <p:ext uri="{BB962C8B-B14F-4D97-AF65-F5344CB8AC3E}">
        <p14:creationId xmlns:p14="http://schemas.microsoft.com/office/powerpoint/2010/main" val="333811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พื้นเหลื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08429" y="712310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คำถาม</a:t>
            </a:r>
          </a:p>
          <a:p>
            <a:pPr algn="ctr"/>
            <a:r>
              <a:rPr lang="th-TH" sz="5400" dirty="0"/>
              <a:t>๘</a:t>
            </a:r>
            <a:r>
              <a:rPr lang="th-TH" sz="5400" dirty="0" smtClean="0"/>
              <a:t>. </a:t>
            </a:r>
            <a:r>
              <a:rPr lang="th-TH" sz="5400" dirty="0"/>
              <a:t>ใครคือพุทธอุปฐานและจำพุทธวจนะได้มาก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08429" y="4363378"/>
            <a:ext cx="8727142" cy="1754326"/>
          </a:xfrm>
          <a:prstGeom prst="rect">
            <a:avLst/>
          </a:prstGeom>
          <a:solidFill>
            <a:schemeClr val="bg1"/>
          </a:solidFill>
          <a:ln>
            <a:solidFill>
              <a:srgbClr val="FD850B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5400" u="sng" dirty="0" smtClean="0">
                <a:effectLst/>
                <a:ea typeface="Calibri" panose="020F0502020204030204" pitchFamily="34" charset="0"/>
              </a:rPr>
              <a:t>คำตอบ</a:t>
            </a:r>
          </a:p>
          <a:p>
            <a:pPr algn="ctr"/>
            <a:r>
              <a:rPr lang="th-TH" sz="5400" dirty="0"/>
              <a:t>พระอานนท์</a:t>
            </a:r>
          </a:p>
        </p:txBody>
      </p:sp>
    </p:spTree>
    <p:extLst>
      <p:ext uri="{BB962C8B-B14F-4D97-AF65-F5344CB8AC3E}">
        <p14:creationId xmlns:p14="http://schemas.microsoft.com/office/powerpoint/2010/main" val="162440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468</Words>
  <Application>Microsoft Office PowerPoint</Application>
  <PresentationFormat>นำเสนอทางหน้าจอ (4:3)</PresentationFormat>
  <Paragraphs>101</Paragraphs>
  <Slides>26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26</vt:i4>
      </vt:variant>
    </vt:vector>
  </HeadingPairs>
  <TitlesOfParts>
    <vt:vector size="32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Mr.KKD</cp:lastModifiedBy>
  <cp:revision>4</cp:revision>
  <dcterms:created xsi:type="dcterms:W3CDTF">2019-09-29T06:43:03Z</dcterms:created>
  <dcterms:modified xsi:type="dcterms:W3CDTF">2019-09-29T07:04:03Z</dcterms:modified>
</cp:coreProperties>
</file>