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5" r:id="rId9"/>
    <p:sldId id="261" r:id="rId10"/>
    <p:sldId id="266" r:id="rId11"/>
    <p:sldId id="267" r:id="rId12"/>
    <p:sldId id="268" r:id="rId13"/>
    <p:sldId id="280" r:id="rId14"/>
    <p:sldId id="28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57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AADDB-F262-4A80-B31C-DB893A47B89D}" type="datetimeFigureOut">
              <a:rPr lang="th-TH" smtClean="0"/>
              <a:t>23/07/62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D0C40-917C-4771-A90B-7E4FDCE8FD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245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B0141ED-7BA5-419B-9245-CD1E2663E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29BB974-2587-4AC0-AC10-0BE4C93C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7D1E847-5009-4AD6-8ED8-0CF5D0DC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0F21FFF-2157-44B4-9D26-D981184A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C007D58F-9C25-48B0-8A3A-63B0D405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9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4D12ABB-BB0E-4F42-8F42-9A545573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E759E3DB-26E7-4EF8-B8C0-17D3B9912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E9570F6-B69F-4DC3-9BFF-ED176BE0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1F36FA7-90C6-4235-9D04-1D780C72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75100F9-AAF8-4F1E-8A3E-8A95EB53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2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CC080204-2A17-4360-BF1A-4FE3B2FB2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3000C981-DC81-4728-9D28-A37D4F8F5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61C0BD9-4599-4CAE-AFEE-546A7F59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E772E16-E565-4A93-97B5-E1567D2D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45D10E66-DDD7-437A-A330-645E5288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7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D1137E3-0813-4BBE-AC0D-FEC5075C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D21F759F-8B7B-40A2-A29A-445D8829A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07B00B50-5292-4135-8377-2E558D9E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FF9C738-FDE3-43EE-9C67-60A1BB89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60BBD39-AF23-47D0-8BC3-39F03A93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4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B51D6E9-73DC-4FCC-A7B0-6D1BCB61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6D8B871D-2F50-4831-B938-997A41E28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37D3A41-BBCD-41E4-B645-641ACA0F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A07CC83D-6B56-4EA8-A534-8FE58BFB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60D975EB-8CCF-4362-AB7A-7A4E7188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95AB3A7-A655-4D8C-B532-ACD90CB8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13A03D6-1706-43DB-9766-694541245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49EF212C-6C2E-4E98-A1BE-93EBEF180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3C0DF4A7-2607-4131-B8D9-2E3A7029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C71E35F0-0CF6-4970-A6D1-BDB474CF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5461A79E-612B-4D5B-831C-9C05F32F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02B3B6A-D0EA-44DE-A61D-4DC797F5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1D458523-DA61-4BE7-A246-9F7C8248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CE34E19D-098D-48C5-9065-0129F6634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39AD77D5-AF16-4919-B46E-471E03387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9283D000-0A01-446F-A5FD-0F6291C29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CCA2BB39-C5EE-4C8E-8B45-18BA173A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ABB971E6-18EF-48C0-A9CF-B4BB15E1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0189E575-EFA3-4375-B198-7B97B07F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020D547-C021-4D85-84E1-C15B2ABE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F06235D8-78F6-42D5-B1BE-AC8B78C2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26BBBA4B-9FF7-40AC-A1FA-C96946FE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E29CF61A-89B5-476B-8911-6FEC81A6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1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2C557AF1-0532-4A48-859C-7C75B748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732CBC4F-5A73-405C-9F27-71C9B1CA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8B78F953-AD81-421D-A6C9-1DB7645B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A0F6F4A-5FF3-4F79-A960-BF4A015A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BEAE07C-F15E-4E6C-BB43-0640A890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72C0689F-C9FE-4C37-A60D-22165B17B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D43B392F-E22F-4432-83D7-1C6B4F41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8EBE8232-49A7-42A6-AC0A-83021CE4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37EF154F-AFBE-4D2B-8A5C-9221249F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C89FB10-75A2-44A4-BDF9-678DF2DA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E43AFD57-D505-4EE6-BA87-24BE891A5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F3A5BEFF-5034-41E4-AC3D-E1ED699CB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004A2912-62F2-4F96-A22B-9620B76E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CB544317-1CA8-4CB5-82BF-0B96121C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F18F11F3-B279-4E42-9A5A-A7FDC3C7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6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F2F3DBB9-A208-4052-A31B-FC088623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5F398141-94D3-4C2C-B075-108FE562E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1B16424-AD0E-4329-85FD-A0EAE0830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7C9-CAF2-4D31-88B9-2FEA7CE4A75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8DB7D9F-03CE-4478-8EA4-77145CA55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AFB75EE2-D96A-4C2C-B492-150036174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528A-F468-4020-BDF3-4ED4B082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9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E62C77F4-EB70-46CB-8CE6-FA4E540DD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สามเหลี่ยมหน้าจั่ว 5">
            <a:extLst>
              <a:ext uri="{FF2B5EF4-FFF2-40B4-BE49-F238E27FC236}">
                <a16:creationId xmlns:a16="http://schemas.microsoft.com/office/drawing/2014/main" xmlns="" id="{9A794EE7-7094-462A-98CE-C7700CD67AC3}"/>
              </a:ext>
            </a:extLst>
          </p:cNvPr>
          <p:cNvSpPr/>
          <p:nvPr/>
        </p:nvSpPr>
        <p:spPr>
          <a:xfrm>
            <a:off x="2874247" y="2100273"/>
            <a:ext cx="6168785" cy="3516913"/>
          </a:xfrm>
          <a:prstGeom prst="triangle">
            <a:avLst>
              <a:gd name="adj" fmla="val 502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xmlns="" id="{A9AA8717-D18D-45E6-93F1-8CB4294C3EB1}"/>
              </a:ext>
            </a:extLst>
          </p:cNvPr>
          <p:cNvSpPr txBox="1">
            <a:spLocks/>
          </p:cNvSpPr>
          <p:nvPr/>
        </p:nvSpPr>
        <p:spPr>
          <a:xfrm>
            <a:off x="2756504" y="3198695"/>
            <a:ext cx="6671369" cy="2390706"/>
          </a:xfrm>
          <a:prstGeom prst="rect">
            <a:avLst/>
          </a:prstGeom>
          <a:noFill/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>
                <a:latin typeface="Angsana New" pitchFamily="18" charset="-34"/>
                <a:cs typeface="Angsana New" pitchFamily="18" charset="-34"/>
              </a:rPr>
              <a:t>การ์ดสะสม</a:t>
            </a:r>
          </a:p>
          <a:p>
            <a:r>
              <a:rPr lang="th-TH" sz="8800" b="1" dirty="0">
                <a:latin typeface="Angsana New" pitchFamily="18" charset="-34"/>
                <a:cs typeface="Angsana New" pitchFamily="18" charset="-34"/>
              </a:rPr>
              <a:t>แต้มบุญ</a:t>
            </a:r>
            <a:endParaRPr lang="en-US" sz="7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หยดน้ำ 7">
            <a:extLst>
              <a:ext uri="{FF2B5EF4-FFF2-40B4-BE49-F238E27FC236}">
                <a16:creationId xmlns:a16="http://schemas.microsoft.com/office/drawing/2014/main" xmlns="" id="{8D70187B-6EFE-49A3-A06C-34C300B78386}"/>
              </a:ext>
            </a:extLst>
          </p:cNvPr>
          <p:cNvSpPr/>
          <p:nvPr/>
        </p:nvSpPr>
        <p:spPr>
          <a:xfrm rot="18951944">
            <a:off x="5116374" y="1438147"/>
            <a:ext cx="1606912" cy="1626648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E3015F28-D429-450C-81BB-9E276DC79CF5}"/>
              </a:ext>
            </a:extLst>
          </p:cNvPr>
          <p:cNvSpPr txBox="1"/>
          <p:nvPr/>
        </p:nvSpPr>
        <p:spPr>
          <a:xfrm>
            <a:off x="3595101" y="-913469"/>
            <a:ext cx="464945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7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287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หยดน้ำ 9">
            <a:extLst>
              <a:ext uri="{FF2B5EF4-FFF2-40B4-BE49-F238E27FC236}">
                <a16:creationId xmlns:a16="http://schemas.microsoft.com/office/drawing/2014/main" xmlns="" id="{DFEED87B-8E2F-4B7C-AA23-3D54E7B79E88}"/>
              </a:ext>
            </a:extLst>
          </p:cNvPr>
          <p:cNvSpPr/>
          <p:nvPr/>
        </p:nvSpPr>
        <p:spPr>
          <a:xfrm rot="18951944">
            <a:off x="2235288" y="4723935"/>
            <a:ext cx="1606912" cy="1626648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หยดน้ำ 10">
            <a:extLst>
              <a:ext uri="{FF2B5EF4-FFF2-40B4-BE49-F238E27FC236}">
                <a16:creationId xmlns:a16="http://schemas.microsoft.com/office/drawing/2014/main" xmlns="" id="{16BAA5F9-8D04-4A6F-99AB-0EFA5132E3C9}"/>
              </a:ext>
            </a:extLst>
          </p:cNvPr>
          <p:cNvSpPr/>
          <p:nvPr/>
        </p:nvSpPr>
        <p:spPr>
          <a:xfrm rot="18951944">
            <a:off x="8305953" y="4618528"/>
            <a:ext cx="1606912" cy="1626648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91F9BDBC-5612-497F-B866-DA783984A664}"/>
              </a:ext>
            </a:extLst>
          </p:cNvPr>
          <p:cNvSpPr txBox="1"/>
          <p:nvPr/>
        </p:nvSpPr>
        <p:spPr>
          <a:xfrm>
            <a:off x="750239" y="3087736"/>
            <a:ext cx="464945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9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239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00E82E90-FD64-44C4-9A20-796CFFFE35BC}"/>
              </a:ext>
            </a:extLst>
          </p:cNvPr>
          <p:cNvSpPr txBox="1"/>
          <p:nvPr/>
        </p:nvSpPr>
        <p:spPr>
          <a:xfrm>
            <a:off x="6784680" y="2917560"/>
            <a:ext cx="464945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900" b="1" dirty="0">
                <a:latin typeface="Angsana New" pitchFamily="18" charset="-34"/>
                <a:cs typeface="Angsana New" pitchFamily="18" charset="-34"/>
              </a:rPr>
              <a:t>๓</a:t>
            </a:r>
            <a:endParaRPr lang="en-US" sz="239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3D364D9-3ABC-49DC-B715-9E8E3BEAB6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บุญกิริยาวัตถุ ๑๐ </a:t>
            </a:r>
            <a:endParaRPr lang="en-US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E972F9B-D593-421C-A4A7-C072DE40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618" y="2117173"/>
            <a:ext cx="8729870" cy="3793297"/>
          </a:xfrm>
        </p:spPr>
        <p:txBody>
          <a:bodyPr/>
          <a:lstStyle/>
          <a:p>
            <a:pPr marL="0" indent="0">
              <a:buNone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 แบ่งปันกันกิน             ๒. รักษาศีล คือ กาย วาจา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 เจริญสมาธิภาวนา       ๔. กาย- วาจา-ใจอ่อนน้อม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๕. ยอมตนรับใช้              ๖. แบ่งให้ความดี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๗. มีใจอนุโมทนา            ๘. ใฝ่หาฟังธรรม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๙. นำแสดงออกไม่ได้เว้น   ๑๐. ทำความเห็นให้ถูกต้อง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3D364D9-3ABC-49DC-B715-9E8E3BEAB6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อุบาสกธรรม ๗ </a:t>
            </a:r>
            <a:endParaRPr lang="en-US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E972F9B-D593-421C-A4A7-C072DE40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173"/>
            <a:ext cx="10515600" cy="3793297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ไม่ขาดการเยี่ยมเยือนพบปะพระภิกษุ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not to fail to see the monks)</a:t>
            </a:r>
          </a:p>
          <a:p>
            <a:pPr marL="0" indent="0" fontAlgn="base">
              <a:buNone/>
            </a:pP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ไม่ละเลยการฟังธรรม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not to neglect to hear the Teaching)</a:t>
            </a:r>
          </a:p>
          <a:p>
            <a:pPr marL="0" indent="0" fontAlgn="base">
              <a:buNone/>
            </a:pP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r>
              <a:rPr lang="en-US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ศึกษาในอธิศีล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 train oneself in higher virtue)</a:t>
            </a:r>
          </a:p>
          <a:p>
            <a:pPr marL="0" indent="0" fontAlgn="base">
              <a:buNone/>
            </a:pP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en-US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มากด้วยความเลื่อมใสในภิกษุทั้งหลาย ทั้งที่เป็นเถระ นวกะ และปูนกลาง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 be full of confidence in the monks, whether elder, newly ordained or mid-term)</a:t>
            </a:r>
          </a:p>
          <a:p>
            <a:pPr marL="0" indent="0" fontAlgn="base">
              <a:buNone/>
            </a:pP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r>
              <a:rPr lang="en-US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ไม่ฟังธรรมด้วยตั้งใจจะคอยเพ่งโทษติเตียน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 listen to the Dhamma not in order to criticize)</a:t>
            </a:r>
          </a:p>
          <a:p>
            <a:pPr marL="0" indent="0" fontAlgn="base">
              <a:buNone/>
            </a:pP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r>
              <a:rPr lang="en-US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ไม่แสวงหาทัก</a:t>
            </a:r>
            <a:r>
              <a:rPr lang="th-TH" sz="30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ขิไ</a:t>
            </a: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ณยภายนอกหลักคำสอนนี้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not to seek for the gift-worthy outside of the Buddha’s teaching)</a:t>
            </a:r>
          </a:p>
          <a:p>
            <a:pPr marL="0" indent="0" fontAlgn="base">
              <a:buNone/>
            </a:pP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๗</a:t>
            </a:r>
            <a:r>
              <a:rPr lang="en-US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0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กระทำความสนับสนุนในพระศาสนานี้เป็นเบื้องต้น คือ ขวนขวายในการอุปถัมภ์บำรุงพระพุทธศาสนา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 do his first service in a Buddhist cause)</a:t>
            </a: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95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3D364D9-3ABC-49DC-B715-9E8E3BEAB6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8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สัป</a:t>
            </a:r>
            <a:r>
              <a:rPr lang="th-TH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ปุร</a:t>
            </a:r>
            <a:r>
              <a:rPr lang="th-TH" sz="8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ิส</a:t>
            </a:r>
            <a:r>
              <a:rPr lang="th-TH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 ๗</a:t>
            </a:r>
            <a:endParaRPr lang="en-US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E972F9B-D593-421C-A4A7-C072DE40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511" y="1865381"/>
            <a:ext cx="7348331" cy="45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ธัมมัญญู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เป็นผู้รู้จัก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เหตุ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อัตถัญญู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เป็นผู้รู้จัก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อัตตัญญู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เป็นผู้รู้จัก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ตน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4.มัตตัญญู เป็นผู้รู้จัก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5.กาลัญญู เป็นผู้รู้จัก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กาล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6.ปริสัญญู เป็นผู้รู้จัก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ปุค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ัญญู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ปุค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คลป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โรปรัญญู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เป็นผู้รู้จัก</a:t>
            </a:r>
            <a:r>
              <a:rPr lang="th-TH" sz="36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</a:t>
            </a:r>
            <a:endParaRPr lang="en-US" sz="3600" b="1" dirty="0"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47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026575E6-1840-4B4D-B41D-C231038BB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9754"/>
            <a:ext cx="10515600" cy="3398492"/>
          </a:xfrm>
        </p:spPr>
        <p:txBody>
          <a:bodyPr>
            <a:normAutofit/>
          </a:bodyPr>
          <a:lstStyle/>
          <a:p>
            <a:pPr algn="ctr"/>
            <a:r>
              <a:rPr lang="th-TH" sz="19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ปริ้นกระดาน</a:t>
            </a:r>
            <a:endParaRPr lang="en-US" sz="19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690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BF8095EB-38AA-4C2A-9685-1D94C266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2205" y="-1491105"/>
            <a:ext cx="6847589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9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1BD714A-6EF5-40BD-88A3-04F1235B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</a:t>
            </a:r>
            <a:r>
              <a:rPr lang="th-TH" sz="8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้น</a:t>
            </a:r>
            <a:r>
              <a:rPr lang="th-TH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แต้มบุญ</a:t>
            </a:r>
            <a:endParaRPr lang="en-US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B42634FE-1586-45E4-BDD3-634417821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30" y="1765710"/>
            <a:ext cx="1499771" cy="1444517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3DA3073D-C4E3-45B5-AADB-D6AE37C52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65" y="1765709"/>
            <a:ext cx="1499771" cy="144451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99ABAA39-9DA5-4CEE-8CB4-D3571D582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700" y="1765709"/>
            <a:ext cx="1499771" cy="144451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DCD80C44-7852-46AF-AF0B-20AA97FA0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81" y="1727003"/>
            <a:ext cx="1499771" cy="144451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90C52392-CC6C-4AC6-B556-C4ADA4D3F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62" y="1668721"/>
            <a:ext cx="1499771" cy="144451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8E42E046-3C32-4117-ABE4-9D10444C6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543" y="1668720"/>
            <a:ext cx="1499771" cy="1444517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53F707D9-A729-450A-8D68-6212A9749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30" y="3407034"/>
            <a:ext cx="1499771" cy="1444517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BFC2D7A-7B54-4803-9B68-9ACA01F95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65" y="3407033"/>
            <a:ext cx="1499771" cy="1444517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C4BC97FB-1F5E-4F93-B7B5-B55424F5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700" y="3407033"/>
            <a:ext cx="1499771" cy="1444517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A5B7ECC7-543D-43AA-961C-C73E1A40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81" y="3368327"/>
            <a:ext cx="1499771" cy="1444517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AA89FA35-1C96-4560-8098-380A45D1C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62" y="3310045"/>
            <a:ext cx="1499771" cy="1444517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33B7F083-8F90-4F3C-8287-FABC5B113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543" y="3310044"/>
            <a:ext cx="1499771" cy="1444517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3EE0B592-2090-473B-BB91-1CD9F8CB4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30" y="5048358"/>
            <a:ext cx="1499771" cy="1444517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349E5C86-4ADB-43FF-AF31-51D6CDEF9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65" y="5048357"/>
            <a:ext cx="1499771" cy="1444517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559A5D0D-8456-4C33-9578-18C10D3F8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700" y="5048357"/>
            <a:ext cx="1499771" cy="1444517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F340F76A-E65B-4535-BFCD-E59AC1CBD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81" y="5009651"/>
            <a:ext cx="1499771" cy="1444517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5236C655-8842-4954-8012-B452379F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62" y="4951369"/>
            <a:ext cx="1499771" cy="1444517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xmlns="" id="{79340C8B-CA7B-4473-8946-608CF280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543" y="4951368"/>
            <a:ext cx="1499771" cy="14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026575E6-1840-4B4D-B41D-C231038BB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9754"/>
            <a:ext cx="10515600" cy="3398492"/>
          </a:xfrm>
        </p:spPr>
        <p:txBody>
          <a:bodyPr>
            <a:normAutofit/>
          </a:bodyPr>
          <a:lstStyle/>
          <a:p>
            <a:pPr algn="ctr"/>
            <a:r>
              <a:rPr lang="th-TH" sz="19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ปริ้นการ์ด</a:t>
            </a:r>
            <a:endParaRPr lang="en-US" sz="19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75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5F9633B0-A16C-416E-B20F-543120E9995D}"/>
              </a:ext>
            </a:extLst>
          </p:cNvPr>
          <p:cNvSpPr txBox="1">
            <a:spLocks/>
          </p:cNvSpPr>
          <p:nvPr/>
        </p:nvSpPr>
        <p:spPr>
          <a:xfrm>
            <a:off x="1542740" y="232911"/>
            <a:ext cx="9106520" cy="663140"/>
          </a:xfrm>
          <a:prstGeom prst="rect">
            <a:avLst/>
          </a:prstGeom>
          <a:noFill/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บุญกิริยาวัตถุ ๑๐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C5C7D18F-0722-4747-90E7-5CAD00F33B6E}"/>
              </a:ext>
            </a:extLst>
          </p:cNvPr>
          <p:cNvSpPr/>
          <p:nvPr/>
        </p:nvSpPr>
        <p:spPr>
          <a:xfrm>
            <a:off x="1551164" y="106230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2911C2E2-D608-4180-B725-C4D7B868F62C}"/>
              </a:ext>
            </a:extLst>
          </p:cNvPr>
          <p:cNvSpPr/>
          <p:nvPr/>
        </p:nvSpPr>
        <p:spPr>
          <a:xfrm>
            <a:off x="1669606" y="120013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16FA5393-809F-4189-BF9B-868AD182EA02}"/>
              </a:ext>
            </a:extLst>
          </p:cNvPr>
          <p:cNvSpPr txBox="1"/>
          <p:nvPr/>
        </p:nvSpPr>
        <p:spPr>
          <a:xfrm>
            <a:off x="1711410" y="2479062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ให้ทาน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7C11439A-C50B-49FF-8E99-22F5210A8D17}"/>
              </a:ext>
            </a:extLst>
          </p:cNvPr>
          <p:cNvSpPr/>
          <p:nvPr/>
        </p:nvSpPr>
        <p:spPr>
          <a:xfrm>
            <a:off x="3836352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609C3259-0702-4730-9FC7-31E3C8AE5EDB}"/>
              </a:ext>
            </a:extLst>
          </p:cNvPr>
          <p:cNvSpPr/>
          <p:nvPr/>
        </p:nvSpPr>
        <p:spPr>
          <a:xfrm>
            <a:off x="3954794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FF51C6D-605B-435A-92C7-F583E0AE376B}"/>
              </a:ext>
            </a:extLst>
          </p:cNvPr>
          <p:cNvSpPr txBox="1"/>
          <p:nvPr/>
        </p:nvSpPr>
        <p:spPr>
          <a:xfrm>
            <a:off x="3980586" y="2446822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รักษาศีล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E2110B04-007C-46D9-B710-0B22983F603C}"/>
              </a:ext>
            </a:extLst>
          </p:cNvPr>
          <p:cNvSpPr/>
          <p:nvPr/>
        </p:nvSpPr>
        <p:spPr>
          <a:xfrm>
            <a:off x="6108288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2ACE6681-AC66-49AD-89BB-4C06BA58D672}"/>
              </a:ext>
            </a:extLst>
          </p:cNvPr>
          <p:cNvSpPr/>
          <p:nvPr/>
        </p:nvSpPr>
        <p:spPr>
          <a:xfrm>
            <a:off x="6226730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99F7B306-D323-434B-8CC4-89919589DB15}"/>
              </a:ext>
            </a:extLst>
          </p:cNvPr>
          <p:cNvSpPr txBox="1"/>
          <p:nvPr/>
        </p:nvSpPr>
        <p:spPr>
          <a:xfrm>
            <a:off x="6210579" y="2446821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ภาวนา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xmlns="" id="{434547AF-ABF4-41EA-BF84-24B9A8B55B16}"/>
              </a:ext>
            </a:extLst>
          </p:cNvPr>
          <p:cNvSpPr/>
          <p:nvPr/>
        </p:nvSpPr>
        <p:spPr>
          <a:xfrm>
            <a:off x="8393476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xmlns="" id="{05AD710E-BD92-40EC-AB4D-0A9369EAD70F}"/>
              </a:ext>
            </a:extLst>
          </p:cNvPr>
          <p:cNvSpPr/>
          <p:nvPr/>
        </p:nvSpPr>
        <p:spPr>
          <a:xfrm>
            <a:off x="8511918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xmlns="" id="{73881A7E-7566-44AA-A880-A376079C8FDF}"/>
              </a:ext>
            </a:extLst>
          </p:cNvPr>
          <p:cNvSpPr txBox="1"/>
          <p:nvPr/>
        </p:nvSpPr>
        <p:spPr>
          <a:xfrm>
            <a:off x="8539910" y="2446821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ถ่อมตน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7" name="สี่เหลี่ยมผืนผ้า 76">
            <a:extLst>
              <a:ext uri="{FF2B5EF4-FFF2-40B4-BE49-F238E27FC236}">
                <a16:creationId xmlns:a16="http://schemas.microsoft.com/office/drawing/2014/main" xmlns="" id="{E87BAD57-CD40-4BDC-912A-B9E4072E2751}"/>
              </a:ext>
            </a:extLst>
          </p:cNvPr>
          <p:cNvSpPr/>
          <p:nvPr/>
        </p:nvSpPr>
        <p:spPr>
          <a:xfrm>
            <a:off x="1551164" y="3752391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8" name="สี่เหลี่ยมผืนผ้า 77">
            <a:extLst>
              <a:ext uri="{FF2B5EF4-FFF2-40B4-BE49-F238E27FC236}">
                <a16:creationId xmlns:a16="http://schemas.microsoft.com/office/drawing/2014/main" xmlns="" id="{0F76CA6A-DFD5-4F59-B665-C7B4FB83BE2C}"/>
              </a:ext>
            </a:extLst>
          </p:cNvPr>
          <p:cNvSpPr/>
          <p:nvPr/>
        </p:nvSpPr>
        <p:spPr>
          <a:xfrm>
            <a:off x="1669606" y="3890215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xmlns="" id="{FE139910-18A7-4F38-B58C-16F11120A3BD}"/>
              </a:ext>
            </a:extLst>
          </p:cNvPr>
          <p:cNvSpPr txBox="1"/>
          <p:nvPr/>
        </p:nvSpPr>
        <p:spPr>
          <a:xfrm>
            <a:off x="1711410" y="4805297"/>
            <a:ext cx="1935290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ช่วยเหลือ</a:t>
            </a:r>
          </a:p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สังคม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" name="สี่เหลี่ยมผืนผ้า 80">
            <a:extLst>
              <a:ext uri="{FF2B5EF4-FFF2-40B4-BE49-F238E27FC236}">
                <a16:creationId xmlns:a16="http://schemas.microsoft.com/office/drawing/2014/main" xmlns="" id="{027C322D-A2AE-4F1A-AB25-07421ACECA60}"/>
              </a:ext>
            </a:extLst>
          </p:cNvPr>
          <p:cNvSpPr/>
          <p:nvPr/>
        </p:nvSpPr>
        <p:spPr>
          <a:xfrm>
            <a:off x="3836352" y="374727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2" name="สี่เหลี่ยมผืนผ้า 81">
            <a:extLst>
              <a:ext uri="{FF2B5EF4-FFF2-40B4-BE49-F238E27FC236}">
                <a16:creationId xmlns:a16="http://schemas.microsoft.com/office/drawing/2014/main" xmlns="" id="{F27B0371-6F37-4FC8-91D3-DA5D6474CDA8}"/>
              </a:ext>
            </a:extLst>
          </p:cNvPr>
          <p:cNvSpPr/>
          <p:nvPr/>
        </p:nvSpPr>
        <p:spPr>
          <a:xfrm>
            <a:off x="3954794" y="3885097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xmlns="" id="{E4D1E42C-9A0B-428B-A10F-3C4824D77CD5}"/>
              </a:ext>
            </a:extLst>
          </p:cNvPr>
          <p:cNvSpPr txBox="1"/>
          <p:nvPr/>
        </p:nvSpPr>
        <p:spPr>
          <a:xfrm>
            <a:off x="3938643" y="4805296"/>
            <a:ext cx="1935290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แบ่งปันความดี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5" name="สี่เหลี่ยมผืนผ้า 84">
            <a:extLst>
              <a:ext uri="{FF2B5EF4-FFF2-40B4-BE49-F238E27FC236}">
                <a16:creationId xmlns:a16="http://schemas.microsoft.com/office/drawing/2014/main" xmlns="" id="{9E9B929D-ACF6-400B-BB8D-C358CAEF5695}"/>
              </a:ext>
            </a:extLst>
          </p:cNvPr>
          <p:cNvSpPr/>
          <p:nvPr/>
        </p:nvSpPr>
        <p:spPr>
          <a:xfrm>
            <a:off x="6108288" y="374727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6" name="สี่เหลี่ยมผืนผ้า 85">
            <a:extLst>
              <a:ext uri="{FF2B5EF4-FFF2-40B4-BE49-F238E27FC236}">
                <a16:creationId xmlns:a16="http://schemas.microsoft.com/office/drawing/2014/main" xmlns="" id="{07890984-135F-4875-9C1C-00EB1F2F5D2F}"/>
              </a:ext>
            </a:extLst>
          </p:cNvPr>
          <p:cNvSpPr/>
          <p:nvPr/>
        </p:nvSpPr>
        <p:spPr>
          <a:xfrm>
            <a:off x="6226730" y="3885097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xmlns="" id="{626F66F4-881E-4FAF-9FC0-E5E759B66760}"/>
              </a:ext>
            </a:extLst>
          </p:cNvPr>
          <p:cNvSpPr txBox="1"/>
          <p:nvPr/>
        </p:nvSpPr>
        <p:spPr>
          <a:xfrm>
            <a:off x="6210579" y="4805295"/>
            <a:ext cx="1935290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ยินดีใน</a:t>
            </a:r>
          </a:p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ความดี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9" name="สี่เหลี่ยมผืนผ้า 88">
            <a:extLst>
              <a:ext uri="{FF2B5EF4-FFF2-40B4-BE49-F238E27FC236}">
                <a16:creationId xmlns:a16="http://schemas.microsoft.com/office/drawing/2014/main" xmlns="" id="{650CB466-F63C-4328-A25A-5C9A94649C58}"/>
              </a:ext>
            </a:extLst>
          </p:cNvPr>
          <p:cNvSpPr/>
          <p:nvPr/>
        </p:nvSpPr>
        <p:spPr>
          <a:xfrm>
            <a:off x="8393476" y="374727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0" name="สี่เหลี่ยมผืนผ้า 89">
            <a:extLst>
              <a:ext uri="{FF2B5EF4-FFF2-40B4-BE49-F238E27FC236}">
                <a16:creationId xmlns:a16="http://schemas.microsoft.com/office/drawing/2014/main" xmlns="" id="{C30D2789-8555-4817-8106-9F21FE22CBF4}"/>
              </a:ext>
            </a:extLst>
          </p:cNvPr>
          <p:cNvSpPr/>
          <p:nvPr/>
        </p:nvSpPr>
        <p:spPr>
          <a:xfrm>
            <a:off x="8511918" y="3885097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1" name="กล่องข้อความ 90">
            <a:extLst>
              <a:ext uri="{FF2B5EF4-FFF2-40B4-BE49-F238E27FC236}">
                <a16:creationId xmlns:a16="http://schemas.microsoft.com/office/drawing/2014/main" xmlns="" id="{EAC297BD-6F52-4BE6-B441-45D7407BD31A}"/>
              </a:ext>
            </a:extLst>
          </p:cNvPr>
          <p:cNvSpPr txBox="1"/>
          <p:nvPr/>
        </p:nvSpPr>
        <p:spPr>
          <a:xfrm>
            <a:off x="8511918" y="522839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ฟังธรรม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3" name="หยดน้ำ 92">
            <a:extLst>
              <a:ext uri="{FF2B5EF4-FFF2-40B4-BE49-F238E27FC236}">
                <a16:creationId xmlns:a16="http://schemas.microsoft.com/office/drawing/2014/main" xmlns="" id="{56D44106-B95C-4EA9-A66A-56F92648A00F}"/>
              </a:ext>
            </a:extLst>
          </p:cNvPr>
          <p:cNvSpPr/>
          <p:nvPr/>
        </p:nvSpPr>
        <p:spPr>
          <a:xfrm rot="18951944">
            <a:off x="2352133" y="1853987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xmlns="" id="{FF0B992D-8F0E-4A18-92F7-63CB1A0EBE7F}"/>
              </a:ext>
            </a:extLst>
          </p:cNvPr>
          <p:cNvSpPr txBox="1"/>
          <p:nvPr/>
        </p:nvSpPr>
        <p:spPr>
          <a:xfrm>
            <a:off x="1711410" y="129089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8" name="หยดน้ำ 97">
            <a:extLst>
              <a:ext uri="{FF2B5EF4-FFF2-40B4-BE49-F238E27FC236}">
                <a16:creationId xmlns:a16="http://schemas.microsoft.com/office/drawing/2014/main" xmlns="" id="{6EE96540-E88A-49D1-A110-C1F2A8548ABF}"/>
              </a:ext>
            </a:extLst>
          </p:cNvPr>
          <p:cNvSpPr/>
          <p:nvPr/>
        </p:nvSpPr>
        <p:spPr>
          <a:xfrm rot="18951944">
            <a:off x="4560876" y="179216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กล่องข้อความ 98">
            <a:extLst>
              <a:ext uri="{FF2B5EF4-FFF2-40B4-BE49-F238E27FC236}">
                <a16:creationId xmlns:a16="http://schemas.microsoft.com/office/drawing/2014/main" xmlns="" id="{CE097686-B7E2-4FE9-85DC-8D7552D301A8}"/>
              </a:ext>
            </a:extLst>
          </p:cNvPr>
          <p:cNvSpPr txBox="1"/>
          <p:nvPr/>
        </p:nvSpPr>
        <p:spPr>
          <a:xfrm>
            <a:off x="3932853" y="130526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0" name="หยดน้ำ 99">
            <a:extLst>
              <a:ext uri="{FF2B5EF4-FFF2-40B4-BE49-F238E27FC236}">
                <a16:creationId xmlns:a16="http://schemas.microsoft.com/office/drawing/2014/main" xmlns="" id="{4947FF9B-D0EA-4173-839B-DB2847CB60D9}"/>
              </a:ext>
            </a:extLst>
          </p:cNvPr>
          <p:cNvSpPr/>
          <p:nvPr/>
        </p:nvSpPr>
        <p:spPr>
          <a:xfrm rot="18951944">
            <a:off x="6858496" y="1826478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กล่องข้อความ 100">
            <a:extLst>
              <a:ext uri="{FF2B5EF4-FFF2-40B4-BE49-F238E27FC236}">
                <a16:creationId xmlns:a16="http://schemas.microsoft.com/office/drawing/2014/main" xmlns="" id="{8D446314-6AFC-418A-A1B3-C817C905E4D5}"/>
              </a:ext>
            </a:extLst>
          </p:cNvPr>
          <p:cNvSpPr txBox="1"/>
          <p:nvPr/>
        </p:nvSpPr>
        <p:spPr>
          <a:xfrm>
            <a:off x="6217773" y="126338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๓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" name="หยดน้ำ 101">
            <a:extLst>
              <a:ext uri="{FF2B5EF4-FFF2-40B4-BE49-F238E27FC236}">
                <a16:creationId xmlns:a16="http://schemas.microsoft.com/office/drawing/2014/main" xmlns="" id="{0B216DD2-5A3D-43E4-B4F9-8D8C890FCDDD}"/>
              </a:ext>
            </a:extLst>
          </p:cNvPr>
          <p:cNvSpPr/>
          <p:nvPr/>
        </p:nvSpPr>
        <p:spPr>
          <a:xfrm rot="18951944">
            <a:off x="9188164" y="1826478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กล่องข้อความ 102">
            <a:extLst>
              <a:ext uri="{FF2B5EF4-FFF2-40B4-BE49-F238E27FC236}">
                <a16:creationId xmlns:a16="http://schemas.microsoft.com/office/drawing/2014/main" xmlns="" id="{0A7012B1-BF1F-48E8-9011-E4540ED1634F}"/>
              </a:ext>
            </a:extLst>
          </p:cNvPr>
          <p:cNvSpPr txBox="1"/>
          <p:nvPr/>
        </p:nvSpPr>
        <p:spPr>
          <a:xfrm>
            <a:off x="8547441" y="126338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4" name="หยดน้ำ 103">
            <a:extLst>
              <a:ext uri="{FF2B5EF4-FFF2-40B4-BE49-F238E27FC236}">
                <a16:creationId xmlns:a16="http://schemas.microsoft.com/office/drawing/2014/main" xmlns="" id="{7135F1EF-F303-4740-A00A-3C977054F145}"/>
              </a:ext>
            </a:extLst>
          </p:cNvPr>
          <p:cNvSpPr/>
          <p:nvPr/>
        </p:nvSpPr>
        <p:spPr>
          <a:xfrm rot="18951944">
            <a:off x="2307382" y="4322564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กล่องข้อความ 104">
            <a:extLst>
              <a:ext uri="{FF2B5EF4-FFF2-40B4-BE49-F238E27FC236}">
                <a16:creationId xmlns:a16="http://schemas.microsoft.com/office/drawing/2014/main" xmlns="" id="{4E6B3389-7910-4822-AD3C-D391F8F14B78}"/>
              </a:ext>
            </a:extLst>
          </p:cNvPr>
          <p:cNvSpPr txBox="1"/>
          <p:nvPr/>
        </p:nvSpPr>
        <p:spPr>
          <a:xfrm>
            <a:off x="1666659" y="375946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6" name="หยดน้ำ 105">
            <a:extLst>
              <a:ext uri="{FF2B5EF4-FFF2-40B4-BE49-F238E27FC236}">
                <a16:creationId xmlns:a16="http://schemas.microsoft.com/office/drawing/2014/main" xmlns="" id="{10F3D6CA-1360-4622-A52E-6F0C1446A058}"/>
              </a:ext>
            </a:extLst>
          </p:cNvPr>
          <p:cNvSpPr/>
          <p:nvPr/>
        </p:nvSpPr>
        <p:spPr>
          <a:xfrm rot="18951944">
            <a:off x="4560876" y="434736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xmlns="" id="{5DDDE00A-171E-43A7-8395-D4C1A54CE08C}"/>
              </a:ext>
            </a:extLst>
          </p:cNvPr>
          <p:cNvSpPr txBox="1"/>
          <p:nvPr/>
        </p:nvSpPr>
        <p:spPr>
          <a:xfrm>
            <a:off x="3920153" y="378426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8" name="หยดน้ำ 107">
            <a:extLst>
              <a:ext uri="{FF2B5EF4-FFF2-40B4-BE49-F238E27FC236}">
                <a16:creationId xmlns:a16="http://schemas.microsoft.com/office/drawing/2014/main" xmlns="" id="{F9EA972C-8051-4FF0-B38C-C6F38CBF735D}"/>
              </a:ext>
            </a:extLst>
          </p:cNvPr>
          <p:cNvSpPr/>
          <p:nvPr/>
        </p:nvSpPr>
        <p:spPr>
          <a:xfrm rot="18951944">
            <a:off x="6848889" y="4293318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กล่องข้อความ 108">
            <a:extLst>
              <a:ext uri="{FF2B5EF4-FFF2-40B4-BE49-F238E27FC236}">
                <a16:creationId xmlns:a16="http://schemas.microsoft.com/office/drawing/2014/main" xmlns="" id="{D8992304-CFDD-488A-ADB6-E2637C49B8C0}"/>
              </a:ext>
            </a:extLst>
          </p:cNvPr>
          <p:cNvSpPr txBox="1"/>
          <p:nvPr/>
        </p:nvSpPr>
        <p:spPr>
          <a:xfrm>
            <a:off x="6208166" y="373022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0" name="หยดน้ำ 109">
            <a:extLst>
              <a:ext uri="{FF2B5EF4-FFF2-40B4-BE49-F238E27FC236}">
                <a16:creationId xmlns:a16="http://schemas.microsoft.com/office/drawing/2014/main" xmlns="" id="{B320D3E4-7AFB-4D45-A0BA-99F9B77F4097}"/>
              </a:ext>
            </a:extLst>
          </p:cNvPr>
          <p:cNvSpPr/>
          <p:nvPr/>
        </p:nvSpPr>
        <p:spPr>
          <a:xfrm rot="18951944">
            <a:off x="9134077" y="4535156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กล่องข้อความ 110">
            <a:extLst>
              <a:ext uri="{FF2B5EF4-FFF2-40B4-BE49-F238E27FC236}">
                <a16:creationId xmlns:a16="http://schemas.microsoft.com/office/drawing/2014/main" xmlns="" id="{DFB7F879-6711-497E-9E8A-C98EA01D8DAE}"/>
              </a:ext>
            </a:extLst>
          </p:cNvPr>
          <p:cNvSpPr txBox="1"/>
          <p:nvPr/>
        </p:nvSpPr>
        <p:spPr>
          <a:xfrm>
            <a:off x="8493354" y="3972060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014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5F9633B0-A16C-416E-B20F-543120E9995D}"/>
              </a:ext>
            </a:extLst>
          </p:cNvPr>
          <p:cNvSpPr txBox="1">
            <a:spLocks/>
          </p:cNvSpPr>
          <p:nvPr/>
        </p:nvSpPr>
        <p:spPr>
          <a:xfrm>
            <a:off x="1538876" y="63054"/>
            <a:ext cx="9106520" cy="789175"/>
          </a:xfrm>
          <a:prstGeom prst="rect">
            <a:avLst/>
          </a:prstGeom>
          <a:noFill/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บุญกิริยาวัตถุ ๑๐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C5C7D18F-0722-4747-90E7-5CAD00F33B6E}"/>
              </a:ext>
            </a:extLst>
          </p:cNvPr>
          <p:cNvSpPr/>
          <p:nvPr/>
        </p:nvSpPr>
        <p:spPr>
          <a:xfrm>
            <a:off x="1551164" y="106230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2911C2E2-D608-4180-B725-C4D7B868F62C}"/>
              </a:ext>
            </a:extLst>
          </p:cNvPr>
          <p:cNvSpPr/>
          <p:nvPr/>
        </p:nvSpPr>
        <p:spPr>
          <a:xfrm>
            <a:off x="1669606" y="120013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16FA5393-809F-4189-BF9B-868AD182EA02}"/>
              </a:ext>
            </a:extLst>
          </p:cNvPr>
          <p:cNvSpPr txBox="1"/>
          <p:nvPr/>
        </p:nvSpPr>
        <p:spPr>
          <a:xfrm>
            <a:off x="1669606" y="2661418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สอนธรรม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" name="สี่เหลี่ยมผืนผ้า 80">
            <a:extLst>
              <a:ext uri="{FF2B5EF4-FFF2-40B4-BE49-F238E27FC236}">
                <a16:creationId xmlns:a16="http://schemas.microsoft.com/office/drawing/2014/main" xmlns="" id="{027C322D-A2AE-4F1A-AB25-07421ACECA60}"/>
              </a:ext>
            </a:extLst>
          </p:cNvPr>
          <p:cNvSpPr/>
          <p:nvPr/>
        </p:nvSpPr>
        <p:spPr>
          <a:xfrm>
            <a:off x="3835792" y="106230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2" name="สี่เหลี่ยมผืนผ้า 81">
            <a:extLst>
              <a:ext uri="{FF2B5EF4-FFF2-40B4-BE49-F238E27FC236}">
                <a16:creationId xmlns:a16="http://schemas.microsoft.com/office/drawing/2014/main" xmlns="" id="{F27B0371-6F37-4FC8-91D3-DA5D6474CDA8}"/>
              </a:ext>
            </a:extLst>
          </p:cNvPr>
          <p:cNvSpPr/>
          <p:nvPr/>
        </p:nvSpPr>
        <p:spPr>
          <a:xfrm>
            <a:off x="3954234" y="120013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xmlns="" id="{E4D1E42C-9A0B-428B-A10F-3C4824D77CD5}"/>
              </a:ext>
            </a:extLst>
          </p:cNvPr>
          <p:cNvSpPr txBox="1"/>
          <p:nvPr/>
        </p:nvSpPr>
        <p:spPr>
          <a:xfrm>
            <a:off x="3954234" y="2661418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เห็นตรง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หยดน้ำ 34">
            <a:extLst>
              <a:ext uri="{FF2B5EF4-FFF2-40B4-BE49-F238E27FC236}">
                <a16:creationId xmlns:a16="http://schemas.microsoft.com/office/drawing/2014/main" xmlns="" id="{D61D06CB-6126-4207-B979-950F4E84595B}"/>
              </a:ext>
            </a:extLst>
          </p:cNvPr>
          <p:cNvSpPr/>
          <p:nvPr/>
        </p:nvSpPr>
        <p:spPr>
          <a:xfrm rot="18951944">
            <a:off x="2352133" y="1853987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xmlns="" id="{0C5FC544-5D8C-4A6D-A020-AE3415D3F819}"/>
              </a:ext>
            </a:extLst>
          </p:cNvPr>
          <p:cNvSpPr txBox="1"/>
          <p:nvPr/>
        </p:nvSpPr>
        <p:spPr>
          <a:xfrm>
            <a:off x="1711410" y="129089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หยดน้ำ 36">
            <a:extLst>
              <a:ext uri="{FF2B5EF4-FFF2-40B4-BE49-F238E27FC236}">
                <a16:creationId xmlns:a16="http://schemas.microsoft.com/office/drawing/2014/main" xmlns="" id="{39DC3DEF-A03B-4311-88BC-F025F7316030}"/>
              </a:ext>
            </a:extLst>
          </p:cNvPr>
          <p:cNvSpPr/>
          <p:nvPr/>
        </p:nvSpPr>
        <p:spPr>
          <a:xfrm rot="18951944">
            <a:off x="4613473" y="1847029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E50E9659-696A-472B-81EC-9060F93D8E4C}"/>
              </a:ext>
            </a:extLst>
          </p:cNvPr>
          <p:cNvSpPr txBox="1"/>
          <p:nvPr/>
        </p:nvSpPr>
        <p:spPr>
          <a:xfrm>
            <a:off x="3998150" y="1347433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2842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9DC5060D-06EF-436D-89E2-B4DF250A18C0}"/>
              </a:ext>
            </a:extLst>
          </p:cNvPr>
          <p:cNvSpPr txBox="1">
            <a:spLocks/>
          </p:cNvSpPr>
          <p:nvPr/>
        </p:nvSpPr>
        <p:spPr>
          <a:xfrm>
            <a:off x="1542740" y="232911"/>
            <a:ext cx="9106520" cy="663140"/>
          </a:xfrm>
          <a:prstGeom prst="rect">
            <a:avLst/>
          </a:prstGeom>
          <a:noFill/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อุบาสกธรรม ๗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538910ED-33F2-4FD1-98BA-654AA5C0F3C7}"/>
              </a:ext>
            </a:extLst>
          </p:cNvPr>
          <p:cNvSpPr/>
          <p:nvPr/>
        </p:nvSpPr>
        <p:spPr>
          <a:xfrm>
            <a:off x="1551164" y="106230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B025C0BC-63BF-4195-988E-91799B571CE7}"/>
              </a:ext>
            </a:extLst>
          </p:cNvPr>
          <p:cNvSpPr/>
          <p:nvPr/>
        </p:nvSpPr>
        <p:spPr>
          <a:xfrm>
            <a:off x="1669606" y="120013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E35D252F-01EA-40B0-A9D4-23F23A22B709}"/>
              </a:ext>
            </a:extLst>
          </p:cNvPr>
          <p:cNvSpPr txBox="1"/>
          <p:nvPr/>
        </p:nvSpPr>
        <p:spPr>
          <a:xfrm>
            <a:off x="1704785" y="2357716"/>
            <a:ext cx="193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ไปวัดตามโอกาส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A2ABBF4E-4210-4024-92E4-51393B7D07F4}"/>
              </a:ext>
            </a:extLst>
          </p:cNvPr>
          <p:cNvSpPr/>
          <p:nvPr/>
        </p:nvSpPr>
        <p:spPr>
          <a:xfrm>
            <a:off x="3836352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DE45B9D4-4823-4378-8A76-D4C3539BFAA0}"/>
              </a:ext>
            </a:extLst>
          </p:cNvPr>
          <p:cNvSpPr/>
          <p:nvPr/>
        </p:nvSpPr>
        <p:spPr>
          <a:xfrm>
            <a:off x="3954794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3E369536-DF0E-40E7-A50E-BC878AA79CFF}"/>
              </a:ext>
            </a:extLst>
          </p:cNvPr>
          <p:cNvSpPr txBox="1"/>
          <p:nvPr/>
        </p:nvSpPr>
        <p:spPr>
          <a:xfrm>
            <a:off x="3989973" y="2352598"/>
            <a:ext cx="193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หมั่นฟังธรรม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xmlns="" id="{49908C73-7651-4EC9-9849-D7707B2A4294}"/>
              </a:ext>
            </a:extLst>
          </p:cNvPr>
          <p:cNvSpPr/>
          <p:nvPr/>
        </p:nvSpPr>
        <p:spPr>
          <a:xfrm>
            <a:off x="6108288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3A4E04C6-D9A7-4669-9214-5A7EDCFD5882}"/>
              </a:ext>
            </a:extLst>
          </p:cNvPr>
          <p:cNvSpPr/>
          <p:nvPr/>
        </p:nvSpPr>
        <p:spPr>
          <a:xfrm>
            <a:off x="6226730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A65C23A5-6340-4CA0-A319-DFCA95E9305C}"/>
              </a:ext>
            </a:extLst>
          </p:cNvPr>
          <p:cNvSpPr txBox="1"/>
          <p:nvPr/>
        </p:nvSpPr>
        <p:spPr>
          <a:xfrm>
            <a:off x="6245220" y="2352597"/>
            <a:ext cx="193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สนใจศึกษาธรรม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7FE60691-5950-47B5-A104-4DE181BF1486}"/>
              </a:ext>
            </a:extLst>
          </p:cNvPr>
          <p:cNvSpPr/>
          <p:nvPr/>
        </p:nvSpPr>
        <p:spPr>
          <a:xfrm>
            <a:off x="8393476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xmlns="" id="{0F4A9A0A-CF0B-4EB3-BDD6-E7B639E23C3A}"/>
              </a:ext>
            </a:extLst>
          </p:cNvPr>
          <p:cNvSpPr/>
          <p:nvPr/>
        </p:nvSpPr>
        <p:spPr>
          <a:xfrm>
            <a:off x="8511918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3528B29D-4031-4A51-9DE1-8C3CB8BC45A9}"/>
              </a:ext>
            </a:extLst>
          </p:cNvPr>
          <p:cNvSpPr txBox="1"/>
          <p:nvPr/>
        </p:nvSpPr>
        <p:spPr>
          <a:xfrm>
            <a:off x="8547097" y="2352598"/>
            <a:ext cx="193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ศรัทธาในภิกษุ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xmlns="" id="{9422488E-00B1-4EB5-976D-095B7476F36F}"/>
              </a:ext>
            </a:extLst>
          </p:cNvPr>
          <p:cNvSpPr/>
          <p:nvPr/>
        </p:nvSpPr>
        <p:spPr>
          <a:xfrm>
            <a:off x="1551164" y="3752391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xmlns="" id="{D1306F77-F284-485E-A35A-56D858E47549}"/>
              </a:ext>
            </a:extLst>
          </p:cNvPr>
          <p:cNvSpPr/>
          <p:nvPr/>
        </p:nvSpPr>
        <p:spPr>
          <a:xfrm>
            <a:off x="1669606" y="3890215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xmlns="" id="{40B98FE1-4E3F-478E-AD87-C6A2A41D3A50}"/>
              </a:ext>
            </a:extLst>
          </p:cNvPr>
          <p:cNvSpPr txBox="1"/>
          <p:nvPr/>
        </p:nvSpPr>
        <p:spPr>
          <a:xfrm>
            <a:off x="1704785" y="5047799"/>
            <a:ext cx="193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ตั้งใจเป็นกุศล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xmlns="" id="{179CC9DA-7ADA-4BA6-8189-6526215B1B3E}"/>
              </a:ext>
            </a:extLst>
          </p:cNvPr>
          <p:cNvSpPr/>
          <p:nvPr/>
        </p:nvSpPr>
        <p:spPr>
          <a:xfrm>
            <a:off x="3836207" y="375007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xmlns="" id="{8A6B65C9-B8D3-4D78-B76E-077CC919F155}"/>
              </a:ext>
            </a:extLst>
          </p:cNvPr>
          <p:cNvSpPr/>
          <p:nvPr/>
        </p:nvSpPr>
        <p:spPr>
          <a:xfrm>
            <a:off x="3954649" y="3887897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3B00733C-5A43-4941-80F1-D83D0943FFAD}"/>
              </a:ext>
            </a:extLst>
          </p:cNvPr>
          <p:cNvSpPr txBox="1"/>
          <p:nvPr/>
        </p:nvSpPr>
        <p:spPr>
          <a:xfrm>
            <a:off x="3938632" y="5021315"/>
            <a:ext cx="193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ทำกุศลตามหลักพุทธ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xmlns="" id="{72C0C7C3-C872-4DA1-A8FA-361BEC0869E1}"/>
              </a:ext>
            </a:extLst>
          </p:cNvPr>
          <p:cNvSpPr/>
          <p:nvPr/>
        </p:nvSpPr>
        <p:spPr>
          <a:xfrm>
            <a:off x="6121395" y="375007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0FFB4DD7-56E3-4198-B224-3519CFD75642}"/>
              </a:ext>
            </a:extLst>
          </p:cNvPr>
          <p:cNvSpPr/>
          <p:nvPr/>
        </p:nvSpPr>
        <p:spPr>
          <a:xfrm>
            <a:off x="6239837" y="3887897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xmlns="" id="{7445B054-7AA6-4E35-8E7C-AA6D798F0EDF}"/>
              </a:ext>
            </a:extLst>
          </p:cNvPr>
          <p:cNvSpPr txBox="1"/>
          <p:nvPr/>
        </p:nvSpPr>
        <p:spPr>
          <a:xfrm>
            <a:off x="6275016" y="5045481"/>
            <a:ext cx="193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บำรุงพุทธศาสน์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หยดน้ำ 36">
            <a:extLst>
              <a:ext uri="{FF2B5EF4-FFF2-40B4-BE49-F238E27FC236}">
                <a16:creationId xmlns:a16="http://schemas.microsoft.com/office/drawing/2014/main" xmlns="" id="{75824B5C-F8AA-47D3-B70B-FF1F3F2CED61}"/>
              </a:ext>
            </a:extLst>
          </p:cNvPr>
          <p:cNvSpPr/>
          <p:nvPr/>
        </p:nvSpPr>
        <p:spPr>
          <a:xfrm rot="18951944">
            <a:off x="2352133" y="1790487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EAA51CC6-BC76-444B-8CC8-A71C41B9D32E}"/>
              </a:ext>
            </a:extLst>
          </p:cNvPr>
          <p:cNvSpPr txBox="1"/>
          <p:nvPr/>
        </p:nvSpPr>
        <p:spPr>
          <a:xfrm>
            <a:off x="1711410" y="122739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หยดน้ำ 38">
            <a:extLst>
              <a:ext uri="{FF2B5EF4-FFF2-40B4-BE49-F238E27FC236}">
                <a16:creationId xmlns:a16="http://schemas.microsoft.com/office/drawing/2014/main" xmlns="" id="{6B7CF775-2A5B-44BC-A492-41AED31E768C}"/>
              </a:ext>
            </a:extLst>
          </p:cNvPr>
          <p:cNvSpPr/>
          <p:nvPr/>
        </p:nvSpPr>
        <p:spPr>
          <a:xfrm rot="18951944">
            <a:off x="4560876" y="172866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xmlns="" id="{4472B4AD-7477-4FB1-BDAC-683F97AF0D8D}"/>
              </a:ext>
            </a:extLst>
          </p:cNvPr>
          <p:cNvSpPr txBox="1"/>
          <p:nvPr/>
        </p:nvSpPr>
        <p:spPr>
          <a:xfrm>
            <a:off x="3932853" y="124176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" name="หยดน้ำ 40">
            <a:extLst>
              <a:ext uri="{FF2B5EF4-FFF2-40B4-BE49-F238E27FC236}">
                <a16:creationId xmlns:a16="http://schemas.microsoft.com/office/drawing/2014/main" xmlns="" id="{A0C18CE1-CC80-48CD-B7E2-DF4D38CD01C4}"/>
              </a:ext>
            </a:extLst>
          </p:cNvPr>
          <p:cNvSpPr/>
          <p:nvPr/>
        </p:nvSpPr>
        <p:spPr>
          <a:xfrm rot="18951944">
            <a:off x="6858496" y="1762978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xmlns="" id="{6BA5D5F8-5A02-4AF1-89D4-9700BA4C3F74}"/>
              </a:ext>
            </a:extLst>
          </p:cNvPr>
          <p:cNvSpPr txBox="1"/>
          <p:nvPr/>
        </p:nvSpPr>
        <p:spPr>
          <a:xfrm>
            <a:off x="6217773" y="119988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หยดน้ำ 42">
            <a:extLst>
              <a:ext uri="{FF2B5EF4-FFF2-40B4-BE49-F238E27FC236}">
                <a16:creationId xmlns:a16="http://schemas.microsoft.com/office/drawing/2014/main" xmlns="" id="{F2FB20F8-926F-4DE6-B29A-CF73B56930ED}"/>
              </a:ext>
            </a:extLst>
          </p:cNvPr>
          <p:cNvSpPr/>
          <p:nvPr/>
        </p:nvSpPr>
        <p:spPr>
          <a:xfrm rot="18951944">
            <a:off x="9188164" y="1762978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BFCE2A07-FE52-4BDF-9220-D066C9B187E1}"/>
              </a:ext>
            </a:extLst>
          </p:cNvPr>
          <p:cNvSpPr txBox="1"/>
          <p:nvPr/>
        </p:nvSpPr>
        <p:spPr>
          <a:xfrm>
            <a:off x="8547441" y="119988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5" name="หยดน้ำ 44">
            <a:extLst>
              <a:ext uri="{FF2B5EF4-FFF2-40B4-BE49-F238E27FC236}">
                <a16:creationId xmlns:a16="http://schemas.microsoft.com/office/drawing/2014/main" xmlns="" id="{F2F27ABC-6E4E-4977-95DC-643F82C199DC}"/>
              </a:ext>
            </a:extLst>
          </p:cNvPr>
          <p:cNvSpPr/>
          <p:nvPr/>
        </p:nvSpPr>
        <p:spPr>
          <a:xfrm rot="18951944">
            <a:off x="2367025" y="4406534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xmlns="" id="{A7CE71A9-9469-4F17-88B5-9CB21A56F112}"/>
              </a:ext>
            </a:extLst>
          </p:cNvPr>
          <p:cNvSpPr txBox="1"/>
          <p:nvPr/>
        </p:nvSpPr>
        <p:spPr>
          <a:xfrm>
            <a:off x="1726302" y="389423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9" name="หยดน้ำ 48">
            <a:extLst>
              <a:ext uri="{FF2B5EF4-FFF2-40B4-BE49-F238E27FC236}">
                <a16:creationId xmlns:a16="http://schemas.microsoft.com/office/drawing/2014/main" xmlns="" id="{E7C5D579-FE71-4143-A526-9D535A2E8B2C}"/>
              </a:ext>
            </a:extLst>
          </p:cNvPr>
          <p:cNvSpPr/>
          <p:nvPr/>
        </p:nvSpPr>
        <p:spPr>
          <a:xfrm rot="18951944">
            <a:off x="4601307" y="438182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xmlns="" id="{74F44639-FF39-4CC6-97A7-EB23421D4356}"/>
              </a:ext>
            </a:extLst>
          </p:cNvPr>
          <p:cNvSpPr txBox="1"/>
          <p:nvPr/>
        </p:nvSpPr>
        <p:spPr>
          <a:xfrm>
            <a:off x="3960584" y="381872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" name="หยดน้ำ 50">
            <a:extLst>
              <a:ext uri="{FF2B5EF4-FFF2-40B4-BE49-F238E27FC236}">
                <a16:creationId xmlns:a16="http://schemas.microsoft.com/office/drawing/2014/main" xmlns="" id="{02D6F831-C6EA-4CE1-912F-17B674725E68}"/>
              </a:ext>
            </a:extLst>
          </p:cNvPr>
          <p:cNvSpPr/>
          <p:nvPr/>
        </p:nvSpPr>
        <p:spPr>
          <a:xfrm rot="18951944">
            <a:off x="6930975" y="438182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xmlns="" id="{27020749-5C9C-4D16-BA0D-08A98E2FA9D0}"/>
              </a:ext>
            </a:extLst>
          </p:cNvPr>
          <p:cNvSpPr txBox="1"/>
          <p:nvPr/>
        </p:nvSpPr>
        <p:spPr>
          <a:xfrm>
            <a:off x="6290252" y="381872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182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xmlns="" id="{C24DD59A-DA0A-4049-AED7-370515ADD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0BE8B5D3-A48F-467F-882C-62C8866EB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612" y="0"/>
            <a:ext cx="4777388" cy="6858000"/>
          </a:xfrm>
          <a:prstGeom prst="rect">
            <a:avLst/>
          </a:prstGeom>
        </p:spPr>
      </p:pic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xmlns="" id="{D867D4EB-C04F-4B6A-87E2-D063FCF41E77}"/>
              </a:ext>
            </a:extLst>
          </p:cNvPr>
          <p:cNvSpPr/>
          <p:nvPr/>
        </p:nvSpPr>
        <p:spPr>
          <a:xfrm>
            <a:off x="1293786" y="1047792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:a16="http://schemas.microsoft.com/office/drawing/2014/main" xmlns="" id="{558539F9-3B9C-45EA-B5AC-8A86ABBA16CB}"/>
              </a:ext>
            </a:extLst>
          </p:cNvPr>
          <p:cNvSpPr/>
          <p:nvPr/>
        </p:nvSpPr>
        <p:spPr>
          <a:xfrm>
            <a:off x="1412229" y="1185617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xmlns="" id="{186F59BE-E1B2-42EA-B11C-8CA3AAFB8338}"/>
              </a:ext>
            </a:extLst>
          </p:cNvPr>
          <p:cNvSpPr txBox="1"/>
          <p:nvPr/>
        </p:nvSpPr>
        <p:spPr>
          <a:xfrm>
            <a:off x="1412229" y="2646903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สอนธรรม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xmlns="" id="{C90B4006-78F9-48CC-A436-8B48F2B27BCE}"/>
              </a:ext>
            </a:extLst>
          </p:cNvPr>
          <p:cNvSpPr/>
          <p:nvPr/>
        </p:nvSpPr>
        <p:spPr>
          <a:xfrm>
            <a:off x="3669117" y="1047792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xmlns="" id="{2CADD343-8085-437A-A08D-1E2268ADDBEA}"/>
              </a:ext>
            </a:extLst>
          </p:cNvPr>
          <p:cNvSpPr/>
          <p:nvPr/>
        </p:nvSpPr>
        <p:spPr>
          <a:xfrm>
            <a:off x="3787560" y="1185617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xmlns="" id="{731B2AF0-5112-4C00-8D99-CC9DF03A2F22}"/>
              </a:ext>
            </a:extLst>
          </p:cNvPr>
          <p:cNvSpPr txBox="1"/>
          <p:nvPr/>
        </p:nvSpPr>
        <p:spPr>
          <a:xfrm>
            <a:off x="3787560" y="2646903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เห็นตรง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" name="หยดน้ำ 40">
            <a:extLst>
              <a:ext uri="{FF2B5EF4-FFF2-40B4-BE49-F238E27FC236}">
                <a16:creationId xmlns:a16="http://schemas.microsoft.com/office/drawing/2014/main" xmlns="" id="{E02BD8AB-8697-4554-8A34-0469050C411B}"/>
              </a:ext>
            </a:extLst>
          </p:cNvPr>
          <p:cNvSpPr/>
          <p:nvPr/>
        </p:nvSpPr>
        <p:spPr>
          <a:xfrm rot="18951944">
            <a:off x="2094755" y="1839472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xmlns="" id="{4527A7D2-D6CE-4794-99AE-C6C38B82FBDC}"/>
              </a:ext>
            </a:extLst>
          </p:cNvPr>
          <p:cNvSpPr txBox="1"/>
          <p:nvPr/>
        </p:nvSpPr>
        <p:spPr>
          <a:xfrm>
            <a:off x="1454033" y="1276375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หยดน้ำ 42">
            <a:extLst>
              <a:ext uri="{FF2B5EF4-FFF2-40B4-BE49-F238E27FC236}">
                <a16:creationId xmlns:a16="http://schemas.microsoft.com/office/drawing/2014/main" xmlns="" id="{0C03F2A8-3B4F-4F01-8ED7-8E53BA6AA97B}"/>
              </a:ext>
            </a:extLst>
          </p:cNvPr>
          <p:cNvSpPr/>
          <p:nvPr/>
        </p:nvSpPr>
        <p:spPr>
          <a:xfrm rot="18951944">
            <a:off x="4446798" y="1832514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570F1455-81EB-4B4E-B969-FD9054C71374}"/>
              </a:ext>
            </a:extLst>
          </p:cNvPr>
          <p:cNvSpPr txBox="1"/>
          <p:nvPr/>
        </p:nvSpPr>
        <p:spPr>
          <a:xfrm>
            <a:off x="3831476" y="1332917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9D4D2426-6C61-47D0-8CE9-0B9E282E4530}"/>
              </a:ext>
            </a:extLst>
          </p:cNvPr>
          <p:cNvSpPr/>
          <p:nvPr/>
        </p:nvSpPr>
        <p:spPr>
          <a:xfrm>
            <a:off x="1300670" y="3793817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6" name="สี่เหลี่ยมผืนผ้า 45">
            <a:extLst>
              <a:ext uri="{FF2B5EF4-FFF2-40B4-BE49-F238E27FC236}">
                <a16:creationId xmlns:a16="http://schemas.microsoft.com/office/drawing/2014/main" xmlns="" id="{63A5116E-2582-4F58-A2E8-AB5CBBA3A426}"/>
              </a:ext>
            </a:extLst>
          </p:cNvPr>
          <p:cNvSpPr/>
          <p:nvPr/>
        </p:nvSpPr>
        <p:spPr>
          <a:xfrm>
            <a:off x="1419113" y="393164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xmlns="" id="{75C4B902-CA1F-4D6C-8B33-3746F6232B20}"/>
              </a:ext>
            </a:extLst>
          </p:cNvPr>
          <p:cNvSpPr/>
          <p:nvPr/>
        </p:nvSpPr>
        <p:spPr>
          <a:xfrm>
            <a:off x="3669117" y="3787245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8" name="สี่เหลี่ยมผืนผ้า 47">
            <a:extLst>
              <a:ext uri="{FF2B5EF4-FFF2-40B4-BE49-F238E27FC236}">
                <a16:creationId xmlns:a16="http://schemas.microsoft.com/office/drawing/2014/main" xmlns="" id="{094FFFEB-7C3B-44C5-9E3C-E012A4C52DD0}"/>
              </a:ext>
            </a:extLst>
          </p:cNvPr>
          <p:cNvSpPr/>
          <p:nvPr/>
        </p:nvSpPr>
        <p:spPr>
          <a:xfrm>
            <a:off x="3787560" y="3925070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xmlns="" id="{BE1272A3-FD20-4D75-AF9B-C78FDD643D9F}"/>
              </a:ext>
            </a:extLst>
          </p:cNvPr>
          <p:cNvSpPr txBox="1"/>
          <p:nvPr/>
        </p:nvSpPr>
        <p:spPr>
          <a:xfrm>
            <a:off x="1447285" y="5373477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โอ้อวดตน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0" name="รูปแบบอิสระ: รูปร่าง 49">
            <a:extLst>
              <a:ext uri="{FF2B5EF4-FFF2-40B4-BE49-F238E27FC236}">
                <a16:creationId xmlns:a16="http://schemas.microsoft.com/office/drawing/2014/main" xmlns="" id="{05D18DE5-B951-47A3-90F2-6A0BD84EC0C7}"/>
              </a:ext>
            </a:extLst>
          </p:cNvPr>
          <p:cNvSpPr/>
          <p:nvPr/>
        </p:nvSpPr>
        <p:spPr>
          <a:xfrm>
            <a:off x="1645463" y="4156530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xmlns="" id="{B32D43B7-42D5-4281-8904-F89035C9C57B}"/>
              </a:ext>
            </a:extLst>
          </p:cNvPr>
          <p:cNvSpPr txBox="1"/>
          <p:nvPr/>
        </p:nvSpPr>
        <p:spPr>
          <a:xfrm>
            <a:off x="1384667" y="391093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xmlns="" id="{EF911B12-1285-43DB-87C6-B589D6D10AE8}"/>
              </a:ext>
            </a:extLst>
          </p:cNvPr>
          <p:cNvSpPr txBox="1"/>
          <p:nvPr/>
        </p:nvSpPr>
        <p:spPr>
          <a:xfrm>
            <a:off x="3783283" y="5437561"/>
            <a:ext cx="193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ใส่ร้ายผู้อื่น</a:t>
            </a:r>
            <a:endParaRPr lang="en-US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3" name="รูปแบบอิสระ: รูปร่าง 52">
            <a:extLst>
              <a:ext uri="{FF2B5EF4-FFF2-40B4-BE49-F238E27FC236}">
                <a16:creationId xmlns:a16="http://schemas.microsoft.com/office/drawing/2014/main" xmlns="" id="{19F7901F-F251-40F7-8EF6-4DE11250D7AB}"/>
              </a:ext>
            </a:extLst>
          </p:cNvPr>
          <p:cNvSpPr/>
          <p:nvPr/>
        </p:nvSpPr>
        <p:spPr>
          <a:xfrm>
            <a:off x="4032439" y="4155216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xmlns="" id="{9B3CF228-2819-47AF-9CBE-A0EF29E295D6}"/>
              </a:ext>
            </a:extLst>
          </p:cNvPr>
          <p:cNvSpPr txBox="1"/>
          <p:nvPr/>
        </p:nvSpPr>
        <p:spPr>
          <a:xfrm>
            <a:off x="3738794" y="392860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xmlns="" id="{6A3EC626-5E36-48EA-8E00-A45BEA71D05D}"/>
              </a:ext>
            </a:extLst>
          </p:cNvPr>
          <p:cNvSpPr/>
          <p:nvPr/>
        </p:nvSpPr>
        <p:spPr>
          <a:xfrm>
            <a:off x="1293785" y="290285"/>
            <a:ext cx="4615967" cy="7098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ตัวอย่างการ์ด</a:t>
            </a:r>
            <a:endParaRPr lang="en-US" sz="48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31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5F9633B0-A16C-416E-B20F-543120E9995D}"/>
              </a:ext>
            </a:extLst>
          </p:cNvPr>
          <p:cNvSpPr txBox="1">
            <a:spLocks/>
          </p:cNvSpPr>
          <p:nvPr/>
        </p:nvSpPr>
        <p:spPr>
          <a:xfrm>
            <a:off x="1542740" y="232911"/>
            <a:ext cx="9106520" cy="663140"/>
          </a:xfrm>
          <a:prstGeom prst="rect">
            <a:avLst/>
          </a:prstGeom>
          <a:noFill/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err="1">
                <a:latin typeface="Angsana New" pitchFamily="18" charset="-34"/>
                <a:cs typeface="Angsana New" pitchFamily="18" charset="-34"/>
              </a:rPr>
              <a:t>สัป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ปุร</a:t>
            </a:r>
            <a:r>
              <a:rPr lang="th-TH" sz="4000" b="1" dirty="0" err="1">
                <a:latin typeface="Angsana New" pitchFamily="18" charset="-34"/>
                <a:cs typeface="Angsana New" pitchFamily="18" charset="-34"/>
              </a:rPr>
              <a:t>ิส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ธรรม ๗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C5C7D18F-0722-4747-90E7-5CAD00F33B6E}"/>
              </a:ext>
            </a:extLst>
          </p:cNvPr>
          <p:cNvSpPr/>
          <p:nvPr/>
        </p:nvSpPr>
        <p:spPr>
          <a:xfrm>
            <a:off x="1551164" y="106230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2911C2E2-D608-4180-B725-C4D7B868F62C}"/>
              </a:ext>
            </a:extLst>
          </p:cNvPr>
          <p:cNvSpPr/>
          <p:nvPr/>
        </p:nvSpPr>
        <p:spPr>
          <a:xfrm>
            <a:off x="1669606" y="120013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16FA5393-809F-4189-BF9B-868AD182EA02}"/>
              </a:ext>
            </a:extLst>
          </p:cNvPr>
          <p:cNvSpPr txBox="1"/>
          <p:nvPr/>
        </p:nvSpPr>
        <p:spPr>
          <a:xfrm>
            <a:off x="1711410" y="2479062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รู้จักเหตุ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7C11439A-C50B-49FF-8E99-22F5210A8D17}"/>
              </a:ext>
            </a:extLst>
          </p:cNvPr>
          <p:cNvSpPr/>
          <p:nvPr/>
        </p:nvSpPr>
        <p:spPr>
          <a:xfrm>
            <a:off x="3836352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609C3259-0702-4730-9FC7-31E3C8AE5EDB}"/>
              </a:ext>
            </a:extLst>
          </p:cNvPr>
          <p:cNvSpPr/>
          <p:nvPr/>
        </p:nvSpPr>
        <p:spPr>
          <a:xfrm>
            <a:off x="3954794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FF51C6D-605B-435A-92C7-F583E0AE376B}"/>
              </a:ext>
            </a:extLst>
          </p:cNvPr>
          <p:cNvSpPr txBox="1"/>
          <p:nvPr/>
        </p:nvSpPr>
        <p:spPr>
          <a:xfrm>
            <a:off x="3980586" y="2446822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รู้จักผล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E2110B04-007C-46D9-B710-0B22983F603C}"/>
              </a:ext>
            </a:extLst>
          </p:cNvPr>
          <p:cNvSpPr/>
          <p:nvPr/>
        </p:nvSpPr>
        <p:spPr>
          <a:xfrm>
            <a:off x="6108288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2ACE6681-AC66-49AD-89BB-4C06BA58D672}"/>
              </a:ext>
            </a:extLst>
          </p:cNvPr>
          <p:cNvSpPr/>
          <p:nvPr/>
        </p:nvSpPr>
        <p:spPr>
          <a:xfrm>
            <a:off x="6226730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99F7B306-D323-434B-8CC4-89919589DB15}"/>
              </a:ext>
            </a:extLst>
          </p:cNvPr>
          <p:cNvSpPr txBox="1"/>
          <p:nvPr/>
        </p:nvSpPr>
        <p:spPr>
          <a:xfrm>
            <a:off x="6210579" y="2446821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รู้จักตน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xmlns="" id="{434547AF-ABF4-41EA-BF84-24B9A8B55B16}"/>
              </a:ext>
            </a:extLst>
          </p:cNvPr>
          <p:cNvSpPr/>
          <p:nvPr/>
        </p:nvSpPr>
        <p:spPr>
          <a:xfrm>
            <a:off x="8393476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xmlns="" id="{05AD710E-BD92-40EC-AB4D-0A9369EAD70F}"/>
              </a:ext>
            </a:extLst>
          </p:cNvPr>
          <p:cNvSpPr/>
          <p:nvPr/>
        </p:nvSpPr>
        <p:spPr>
          <a:xfrm>
            <a:off x="8511918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xmlns="" id="{73881A7E-7566-44AA-A880-A376079C8FDF}"/>
              </a:ext>
            </a:extLst>
          </p:cNvPr>
          <p:cNvSpPr txBox="1"/>
          <p:nvPr/>
        </p:nvSpPr>
        <p:spPr>
          <a:xfrm>
            <a:off x="8538925" y="2599844"/>
            <a:ext cx="193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รู้จักประมาณ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7" name="สี่เหลี่ยมผืนผ้า 76">
            <a:extLst>
              <a:ext uri="{FF2B5EF4-FFF2-40B4-BE49-F238E27FC236}">
                <a16:creationId xmlns:a16="http://schemas.microsoft.com/office/drawing/2014/main" xmlns="" id="{E87BAD57-CD40-4BDC-912A-B9E4072E2751}"/>
              </a:ext>
            </a:extLst>
          </p:cNvPr>
          <p:cNvSpPr/>
          <p:nvPr/>
        </p:nvSpPr>
        <p:spPr>
          <a:xfrm>
            <a:off x="1551164" y="3752391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8" name="สี่เหลี่ยมผืนผ้า 77">
            <a:extLst>
              <a:ext uri="{FF2B5EF4-FFF2-40B4-BE49-F238E27FC236}">
                <a16:creationId xmlns:a16="http://schemas.microsoft.com/office/drawing/2014/main" xmlns="" id="{0F76CA6A-DFD5-4F59-B665-C7B4FB83BE2C}"/>
              </a:ext>
            </a:extLst>
          </p:cNvPr>
          <p:cNvSpPr/>
          <p:nvPr/>
        </p:nvSpPr>
        <p:spPr>
          <a:xfrm>
            <a:off x="1669606" y="3890215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xmlns="" id="{FE139910-18A7-4F38-B58C-16F11120A3BD}"/>
              </a:ext>
            </a:extLst>
          </p:cNvPr>
          <p:cNvSpPr txBox="1"/>
          <p:nvPr/>
        </p:nvSpPr>
        <p:spPr>
          <a:xfrm>
            <a:off x="1688096" y="5142918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รู้จักกาล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" name="สี่เหลี่ยมผืนผ้า 80">
            <a:extLst>
              <a:ext uri="{FF2B5EF4-FFF2-40B4-BE49-F238E27FC236}">
                <a16:creationId xmlns:a16="http://schemas.microsoft.com/office/drawing/2014/main" xmlns="" id="{027C322D-A2AE-4F1A-AB25-07421ACECA60}"/>
              </a:ext>
            </a:extLst>
          </p:cNvPr>
          <p:cNvSpPr/>
          <p:nvPr/>
        </p:nvSpPr>
        <p:spPr>
          <a:xfrm>
            <a:off x="3836352" y="374727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2" name="สี่เหลี่ยมผืนผ้า 81">
            <a:extLst>
              <a:ext uri="{FF2B5EF4-FFF2-40B4-BE49-F238E27FC236}">
                <a16:creationId xmlns:a16="http://schemas.microsoft.com/office/drawing/2014/main" xmlns="" id="{F27B0371-6F37-4FC8-91D3-DA5D6474CDA8}"/>
              </a:ext>
            </a:extLst>
          </p:cNvPr>
          <p:cNvSpPr/>
          <p:nvPr/>
        </p:nvSpPr>
        <p:spPr>
          <a:xfrm>
            <a:off x="3954794" y="3885097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xmlns="" id="{E4D1E42C-9A0B-428B-A10F-3C4824D77CD5}"/>
              </a:ext>
            </a:extLst>
          </p:cNvPr>
          <p:cNvSpPr txBox="1"/>
          <p:nvPr/>
        </p:nvSpPr>
        <p:spPr>
          <a:xfrm>
            <a:off x="3949556" y="5145807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รู้จักชุมชน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5" name="สี่เหลี่ยมผืนผ้า 84">
            <a:extLst>
              <a:ext uri="{FF2B5EF4-FFF2-40B4-BE49-F238E27FC236}">
                <a16:creationId xmlns:a16="http://schemas.microsoft.com/office/drawing/2014/main" xmlns="" id="{9E9B929D-ACF6-400B-BB8D-C358CAEF5695}"/>
              </a:ext>
            </a:extLst>
          </p:cNvPr>
          <p:cNvSpPr/>
          <p:nvPr/>
        </p:nvSpPr>
        <p:spPr>
          <a:xfrm>
            <a:off x="6108288" y="374727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6" name="สี่เหลี่ยมผืนผ้า 85">
            <a:extLst>
              <a:ext uri="{FF2B5EF4-FFF2-40B4-BE49-F238E27FC236}">
                <a16:creationId xmlns:a16="http://schemas.microsoft.com/office/drawing/2014/main" xmlns="" id="{07890984-135F-4875-9C1C-00EB1F2F5D2F}"/>
              </a:ext>
            </a:extLst>
          </p:cNvPr>
          <p:cNvSpPr/>
          <p:nvPr/>
        </p:nvSpPr>
        <p:spPr>
          <a:xfrm>
            <a:off x="6226730" y="3885097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xmlns="" id="{626F66F4-881E-4FAF-9FC0-E5E759B66760}"/>
              </a:ext>
            </a:extLst>
          </p:cNvPr>
          <p:cNvSpPr txBox="1"/>
          <p:nvPr/>
        </p:nvSpPr>
        <p:spPr>
          <a:xfrm>
            <a:off x="6261371" y="5124758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รู้จักคน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3" name="หยดน้ำ 92">
            <a:extLst>
              <a:ext uri="{FF2B5EF4-FFF2-40B4-BE49-F238E27FC236}">
                <a16:creationId xmlns:a16="http://schemas.microsoft.com/office/drawing/2014/main" xmlns="" id="{56D44106-B95C-4EA9-A66A-56F92648A00F}"/>
              </a:ext>
            </a:extLst>
          </p:cNvPr>
          <p:cNvSpPr/>
          <p:nvPr/>
        </p:nvSpPr>
        <p:spPr>
          <a:xfrm rot="18951944">
            <a:off x="2352133" y="1853987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xmlns="" id="{FF0B992D-8F0E-4A18-92F7-63CB1A0EBE7F}"/>
              </a:ext>
            </a:extLst>
          </p:cNvPr>
          <p:cNvSpPr txBox="1"/>
          <p:nvPr/>
        </p:nvSpPr>
        <p:spPr>
          <a:xfrm>
            <a:off x="1711410" y="129089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8" name="หยดน้ำ 97">
            <a:extLst>
              <a:ext uri="{FF2B5EF4-FFF2-40B4-BE49-F238E27FC236}">
                <a16:creationId xmlns:a16="http://schemas.microsoft.com/office/drawing/2014/main" xmlns="" id="{6EE96540-E88A-49D1-A110-C1F2A8548ABF}"/>
              </a:ext>
            </a:extLst>
          </p:cNvPr>
          <p:cNvSpPr/>
          <p:nvPr/>
        </p:nvSpPr>
        <p:spPr>
          <a:xfrm rot="18951944">
            <a:off x="4560876" y="179216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กล่องข้อความ 98">
            <a:extLst>
              <a:ext uri="{FF2B5EF4-FFF2-40B4-BE49-F238E27FC236}">
                <a16:creationId xmlns:a16="http://schemas.microsoft.com/office/drawing/2014/main" xmlns="" id="{CE097686-B7E2-4FE9-85DC-8D7552D301A8}"/>
              </a:ext>
            </a:extLst>
          </p:cNvPr>
          <p:cNvSpPr txBox="1"/>
          <p:nvPr/>
        </p:nvSpPr>
        <p:spPr>
          <a:xfrm>
            <a:off x="3932853" y="130526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0" name="หยดน้ำ 99">
            <a:extLst>
              <a:ext uri="{FF2B5EF4-FFF2-40B4-BE49-F238E27FC236}">
                <a16:creationId xmlns:a16="http://schemas.microsoft.com/office/drawing/2014/main" xmlns="" id="{4947FF9B-D0EA-4173-839B-DB2847CB60D9}"/>
              </a:ext>
            </a:extLst>
          </p:cNvPr>
          <p:cNvSpPr/>
          <p:nvPr/>
        </p:nvSpPr>
        <p:spPr>
          <a:xfrm rot="18951944">
            <a:off x="6858496" y="1826478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กล่องข้อความ 100">
            <a:extLst>
              <a:ext uri="{FF2B5EF4-FFF2-40B4-BE49-F238E27FC236}">
                <a16:creationId xmlns:a16="http://schemas.microsoft.com/office/drawing/2014/main" xmlns="" id="{8D446314-6AFC-418A-A1B3-C817C905E4D5}"/>
              </a:ext>
            </a:extLst>
          </p:cNvPr>
          <p:cNvSpPr txBox="1"/>
          <p:nvPr/>
        </p:nvSpPr>
        <p:spPr>
          <a:xfrm>
            <a:off x="6217773" y="126338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๓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" name="หยดน้ำ 101">
            <a:extLst>
              <a:ext uri="{FF2B5EF4-FFF2-40B4-BE49-F238E27FC236}">
                <a16:creationId xmlns:a16="http://schemas.microsoft.com/office/drawing/2014/main" xmlns="" id="{0B216DD2-5A3D-43E4-B4F9-8D8C890FCDDD}"/>
              </a:ext>
            </a:extLst>
          </p:cNvPr>
          <p:cNvSpPr/>
          <p:nvPr/>
        </p:nvSpPr>
        <p:spPr>
          <a:xfrm rot="18951944">
            <a:off x="9188164" y="1826478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กล่องข้อความ 102">
            <a:extLst>
              <a:ext uri="{FF2B5EF4-FFF2-40B4-BE49-F238E27FC236}">
                <a16:creationId xmlns:a16="http://schemas.microsoft.com/office/drawing/2014/main" xmlns="" id="{0A7012B1-BF1F-48E8-9011-E4540ED1634F}"/>
              </a:ext>
            </a:extLst>
          </p:cNvPr>
          <p:cNvSpPr txBox="1"/>
          <p:nvPr/>
        </p:nvSpPr>
        <p:spPr>
          <a:xfrm>
            <a:off x="8547441" y="126338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4" name="หยดน้ำ 103">
            <a:extLst>
              <a:ext uri="{FF2B5EF4-FFF2-40B4-BE49-F238E27FC236}">
                <a16:creationId xmlns:a16="http://schemas.microsoft.com/office/drawing/2014/main" xmlns="" id="{7135F1EF-F303-4740-A00A-3C977054F145}"/>
              </a:ext>
            </a:extLst>
          </p:cNvPr>
          <p:cNvSpPr/>
          <p:nvPr/>
        </p:nvSpPr>
        <p:spPr>
          <a:xfrm rot="18951944">
            <a:off x="2307382" y="4576564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กล่องข้อความ 104">
            <a:extLst>
              <a:ext uri="{FF2B5EF4-FFF2-40B4-BE49-F238E27FC236}">
                <a16:creationId xmlns:a16="http://schemas.microsoft.com/office/drawing/2014/main" xmlns="" id="{4E6B3389-7910-4822-AD3C-D391F8F14B78}"/>
              </a:ext>
            </a:extLst>
          </p:cNvPr>
          <p:cNvSpPr txBox="1"/>
          <p:nvPr/>
        </p:nvSpPr>
        <p:spPr>
          <a:xfrm>
            <a:off x="1666659" y="401346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6" name="หยดน้ำ 105">
            <a:extLst>
              <a:ext uri="{FF2B5EF4-FFF2-40B4-BE49-F238E27FC236}">
                <a16:creationId xmlns:a16="http://schemas.microsoft.com/office/drawing/2014/main" xmlns="" id="{10F3D6CA-1360-4622-A52E-6F0C1446A058}"/>
              </a:ext>
            </a:extLst>
          </p:cNvPr>
          <p:cNvSpPr/>
          <p:nvPr/>
        </p:nvSpPr>
        <p:spPr>
          <a:xfrm rot="18951944">
            <a:off x="4560876" y="460136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xmlns="" id="{5DDDE00A-171E-43A7-8395-D4C1A54CE08C}"/>
              </a:ext>
            </a:extLst>
          </p:cNvPr>
          <p:cNvSpPr txBox="1"/>
          <p:nvPr/>
        </p:nvSpPr>
        <p:spPr>
          <a:xfrm>
            <a:off x="3920153" y="403826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8" name="หยดน้ำ 107">
            <a:extLst>
              <a:ext uri="{FF2B5EF4-FFF2-40B4-BE49-F238E27FC236}">
                <a16:creationId xmlns:a16="http://schemas.microsoft.com/office/drawing/2014/main" xmlns="" id="{F9EA972C-8051-4FF0-B38C-C6F38CBF735D}"/>
              </a:ext>
            </a:extLst>
          </p:cNvPr>
          <p:cNvSpPr/>
          <p:nvPr/>
        </p:nvSpPr>
        <p:spPr>
          <a:xfrm rot="18951944">
            <a:off x="6848889" y="4547318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กล่องข้อความ 108">
            <a:extLst>
              <a:ext uri="{FF2B5EF4-FFF2-40B4-BE49-F238E27FC236}">
                <a16:creationId xmlns:a16="http://schemas.microsoft.com/office/drawing/2014/main" xmlns="" id="{D8992304-CFDD-488A-ADB6-E2637C49B8C0}"/>
              </a:ext>
            </a:extLst>
          </p:cNvPr>
          <p:cNvSpPr txBox="1"/>
          <p:nvPr/>
        </p:nvSpPr>
        <p:spPr>
          <a:xfrm>
            <a:off x="6208166" y="398422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5016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5F9633B0-A16C-416E-B20F-543120E9995D}"/>
              </a:ext>
            </a:extLst>
          </p:cNvPr>
          <p:cNvSpPr txBox="1">
            <a:spLocks/>
          </p:cNvSpPr>
          <p:nvPr/>
        </p:nvSpPr>
        <p:spPr>
          <a:xfrm>
            <a:off x="1542740" y="232911"/>
            <a:ext cx="9106520" cy="663140"/>
          </a:xfrm>
          <a:prstGeom prst="rect">
            <a:avLst/>
          </a:prstGeom>
          <a:noFill/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การ์ดสถานการ</a:t>
            </a:r>
            <a:r>
              <a:rPr lang="th-TH" sz="4000" b="1" dirty="0" err="1">
                <a:latin typeface="Angsana New" pitchFamily="18" charset="-34"/>
                <a:cs typeface="Angsana New" pitchFamily="18" charset="-34"/>
              </a:rPr>
              <a:t>์ปัญ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หา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C5C7D18F-0722-4747-90E7-5CAD00F33B6E}"/>
              </a:ext>
            </a:extLst>
          </p:cNvPr>
          <p:cNvSpPr/>
          <p:nvPr/>
        </p:nvSpPr>
        <p:spPr>
          <a:xfrm>
            <a:off x="1551164" y="106230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2911C2E2-D608-4180-B725-C4D7B868F62C}"/>
              </a:ext>
            </a:extLst>
          </p:cNvPr>
          <p:cNvSpPr/>
          <p:nvPr/>
        </p:nvSpPr>
        <p:spPr>
          <a:xfrm>
            <a:off x="1669606" y="120013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16FA5393-809F-4189-BF9B-868AD182EA02}"/>
              </a:ext>
            </a:extLst>
          </p:cNvPr>
          <p:cNvSpPr txBox="1"/>
          <p:nvPr/>
        </p:nvSpPr>
        <p:spPr>
          <a:xfrm>
            <a:off x="1698683" y="263140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ขี้งก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7C11439A-C50B-49FF-8E99-22F5210A8D17}"/>
              </a:ext>
            </a:extLst>
          </p:cNvPr>
          <p:cNvSpPr/>
          <p:nvPr/>
        </p:nvSpPr>
        <p:spPr>
          <a:xfrm>
            <a:off x="3836352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609C3259-0702-4730-9FC7-31E3C8AE5EDB}"/>
              </a:ext>
            </a:extLst>
          </p:cNvPr>
          <p:cNvSpPr/>
          <p:nvPr/>
        </p:nvSpPr>
        <p:spPr>
          <a:xfrm>
            <a:off x="3954794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E2110B04-007C-46D9-B710-0B22983F603C}"/>
              </a:ext>
            </a:extLst>
          </p:cNvPr>
          <p:cNvSpPr/>
          <p:nvPr/>
        </p:nvSpPr>
        <p:spPr>
          <a:xfrm>
            <a:off x="6108288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2ACE6681-AC66-49AD-89BB-4C06BA58D672}"/>
              </a:ext>
            </a:extLst>
          </p:cNvPr>
          <p:cNvSpPr/>
          <p:nvPr/>
        </p:nvSpPr>
        <p:spPr>
          <a:xfrm>
            <a:off x="6226730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xmlns="" id="{434547AF-ABF4-41EA-BF84-24B9A8B55B16}"/>
              </a:ext>
            </a:extLst>
          </p:cNvPr>
          <p:cNvSpPr/>
          <p:nvPr/>
        </p:nvSpPr>
        <p:spPr>
          <a:xfrm>
            <a:off x="8393476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xmlns="" id="{05AD710E-BD92-40EC-AB4D-0A9369EAD70F}"/>
              </a:ext>
            </a:extLst>
          </p:cNvPr>
          <p:cNvSpPr/>
          <p:nvPr/>
        </p:nvSpPr>
        <p:spPr>
          <a:xfrm>
            <a:off x="8511918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รูปแบบอิสระ: รูปร่าง 1">
            <a:extLst>
              <a:ext uri="{FF2B5EF4-FFF2-40B4-BE49-F238E27FC236}">
                <a16:creationId xmlns:a16="http://schemas.microsoft.com/office/drawing/2014/main" xmlns="" id="{35D3A412-22AE-41B4-BA37-C34220EBC287}"/>
              </a:ext>
            </a:extLst>
          </p:cNvPr>
          <p:cNvSpPr/>
          <p:nvPr/>
        </p:nvSpPr>
        <p:spPr>
          <a:xfrm>
            <a:off x="1896862" y="1414458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xmlns="" id="{FF0B992D-8F0E-4A18-92F7-63CB1A0EBE7F}"/>
              </a:ext>
            </a:extLst>
          </p:cNvPr>
          <p:cNvSpPr txBox="1"/>
          <p:nvPr/>
        </p:nvSpPr>
        <p:spPr>
          <a:xfrm>
            <a:off x="1603216" y="118785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AC720022-772A-4200-8B56-A42881379129}"/>
              </a:ext>
            </a:extLst>
          </p:cNvPr>
          <p:cNvSpPr txBox="1"/>
          <p:nvPr/>
        </p:nvSpPr>
        <p:spPr>
          <a:xfrm>
            <a:off x="3968316" y="2711589"/>
            <a:ext cx="193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นินทาเพื่อน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5" name="รูปแบบอิสระ: รูปร่าง 44">
            <a:extLst>
              <a:ext uri="{FF2B5EF4-FFF2-40B4-BE49-F238E27FC236}">
                <a16:creationId xmlns:a16="http://schemas.microsoft.com/office/drawing/2014/main" xmlns="" id="{2B1197F3-D43A-4282-A552-E084E283AFD4}"/>
              </a:ext>
            </a:extLst>
          </p:cNvPr>
          <p:cNvSpPr/>
          <p:nvPr/>
        </p:nvSpPr>
        <p:spPr>
          <a:xfrm>
            <a:off x="4181145" y="1419902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xmlns="" id="{5F703378-22C3-4A96-89F9-A438834A83C9}"/>
              </a:ext>
            </a:extLst>
          </p:cNvPr>
          <p:cNvSpPr txBox="1"/>
          <p:nvPr/>
        </p:nvSpPr>
        <p:spPr>
          <a:xfrm>
            <a:off x="3920348" y="1174304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xmlns="" id="{34A76897-06D7-49B4-8DC0-C14405EE9955}"/>
              </a:ext>
            </a:extLst>
          </p:cNvPr>
          <p:cNvSpPr txBox="1"/>
          <p:nvPr/>
        </p:nvSpPr>
        <p:spPr>
          <a:xfrm>
            <a:off x="6273212" y="2630558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ผิดศีล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" name="รูปแบบอิสระ: รูปร่าง 47">
            <a:extLst>
              <a:ext uri="{FF2B5EF4-FFF2-40B4-BE49-F238E27FC236}">
                <a16:creationId xmlns:a16="http://schemas.microsoft.com/office/drawing/2014/main" xmlns="" id="{76542CDC-FB77-4E6C-A9E2-51F590313B02}"/>
              </a:ext>
            </a:extLst>
          </p:cNvPr>
          <p:cNvSpPr/>
          <p:nvPr/>
        </p:nvSpPr>
        <p:spPr>
          <a:xfrm>
            <a:off x="6471610" y="1425160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xmlns="" id="{75BE25CA-AE69-4C4F-A662-FC78EEDCF6D7}"/>
              </a:ext>
            </a:extLst>
          </p:cNvPr>
          <p:cNvSpPr txBox="1"/>
          <p:nvPr/>
        </p:nvSpPr>
        <p:spPr>
          <a:xfrm>
            <a:off x="6177964" y="1198553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xmlns="" id="{E07F1451-AB76-4D2B-86A5-2F834570C7DC}"/>
              </a:ext>
            </a:extLst>
          </p:cNvPr>
          <p:cNvSpPr txBox="1"/>
          <p:nvPr/>
        </p:nvSpPr>
        <p:spPr>
          <a:xfrm>
            <a:off x="8548629" y="267559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โกหก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" name="รูปแบบอิสระ: รูปร่าง 50">
            <a:extLst>
              <a:ext uri="{FF2B5EF4-FFF2-40B4-BE49-F238E27FC236}">
                <a16:creationId xmlns:a16="http://schemas.microsoft.com/office/drawing/2014/main" xmlns="" id="{5BEDD8BA-ECE8-44C7-A9C7-050883E231BE}"/>
              </a:ext>
            </a:extLst>
          </p:cNvPr>
          <p:cNvSpPr/>
          <p:nvPr/>
        </p:nvSpPr>
        <p:spPr>
          <a:xfrm>
            <a:off x="8747027" y="1470197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xmlns="" id="{213A160F-FAD1-444D-BA23-6EDD388575D9}"/>
              </a:ext>
            </a:extLst>
          </p:cNvPr>
          <p:cNvSpPr txBox="1"/>
          <p:nvPr/>
        </p:nvSpPr>
        <p:spPr>
          <a:xfrm>
            <a:off x="8453381" y="1243590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xmlns="" id="{A4D426F2-B291-4862-8CAB-1D1B61FE49DB}"/>
              </a:ext>
            </a:extLst>
          </p:cNvPr>
          <p:cNvSpPr/>
          <p:nvPr/>
        </p:nvSpPr>
        <p:spPr>
          <a:xfrm>
            <a:off x="1555441" y="375156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4" name="สี่เหลี่ยมผืนผ้า 53">
            <a:extLst>
              <a:ext uri="{FF2B5EF4-FFF2-40B4-BE49-F238E27FC236}">
                <a16:creationId xmlns:a16="http://schemas.microsoft.com/office/drawing/2014/main" xmlns="" id="{C275D999-5228-4F4F-8779-E492A5B19BF6}"/>
              </a:ext>
            </a:extLst>
          </p:cNvPr>
          <p:cNvSpPr/>
          <p:nvPr/>
        </p:nvSpPr>
        <p:spPr>
          <a:xfrm>
            <a:off x="1673883" y="388939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xmlns="" id="{04E7E0E9-6102-459A-A963-73F535091DDA}"/>
              </a:ext>
            </a:extLst>
          </p:cNvPr>
          <p:cNvSpPr txBox="1"/>
          <p:nvPr/>
        </p:nvSpPr>
        <p:spPr>
          <a:xfrm>
            <a:off x="1702960" y="532066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อยากได้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xmlns="" id="{3A6F38AC-AFD4-426D-8A0A-DE0889A6B18F}"/>
              </a:ext>
            </a:extLst>
          </p:cNvPr>
          <p:cNvSpPr/>
          <p:nvPr/>
        </p:nvSpPr>
        <p:spPr>
          <a:xfrm>
            <a:off x="3840629" y="374645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7" name="สี่เหลี่ยมผืนผ้า 56">
            <a:extLst>
              <a:ext uri="{FF2B5EF4-FFF2-40B4-BE49-F238E27FC236}">
                <a16:creationId xmlns:a16="http://schemas.microsoft.com/office/drawing/2014/main" xmlns="" id="{B7BE44D8-F3C7-4419-BE27-7FAD7876C203}"/>
              </a:ext>
            </a:extLst>
          </p:cNvPr>
          <p:cNvSpPr/>
          <p:nvPr/>
        </p:nvSpPr>
        <p:spPr>
          <a:xfrm>
            <a:off x="3959071" y="388427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8" name="สี่เหลี่ยมผืนผ้า 57">
            <a:extLst>
              <a:ext uri="{FF2B5EF4-FFF2-40B4-BE49-F238E27FC236}">
                <a16:creationId xmlns:a16="http://schemas.microsoft.com/office/drawing/2014/main" xmlns="" id="{A196DBB3-0F7F-410E-A724-5C2CACDE3698}"/>
              </a:ext>
            </a:extLst>
          </p:cNvPr>
          <p:cNvSpPr/>
          <p:nvPr/>
        </p:nvSpPr>
        <p:spPr>
          <a:xfrm>
            <a:off x="6112565" y="374645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9" name="สี่เหลี่ยมผืนผ้า 58">
            <a:extLst>
              <a:ext uri="{FF2B5EF4-FFF2-40B4-BE49-F238E27FC236}">
                <a16:creationId xmlns:a16="http://schemas.microsoft.com/office/drawing/2014/main" xmlns="" id="{B48105D2-C56A-408E-94B5-E06CE66D7EEE}"/>
              </a:ext>
            </a:extLst>
          </p:cNvPr>
          <p:cNvSpPr/>
          <p:nvPr/>
        </p:nvSpPr>
        <p:spPr>
          <a:xfrm>
            <a:off x="6231007" y="388427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xmlns="" id="{CA7D28A6-1B67-44AC-97E2-0B06908F107C}"/>
              </a:ext>
            </a:extLst>
          </p:cNvPr>
          <p:cNvSpPr/>
          <p:nvPr/>
        </p:nvSpPr>
        <p:spPr>
          <a:xfrm>
            <a:off x="8397753" y="374645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xmlns="" id="{F149713A-3935-49A7-9398-6FA6B3D894CC}"/>
              </a:ext>
            </a:extLst>
          </p:cNvPr>
          <p:cNvSpPr/>
          <p:nvPr/>
        </p:nvSpPr>
        <p:spPr>
          <a:xfrm>
            <a:off x="8516195" y="388427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2" name="รูปแบบอิสระ: รูปร่าง 61">
            <a:extLst>
              <a:ext uri="{FF2B5EF4-FFF2-40B4-BE49-F238E27FC236}">
                <a16:creationId xmlns:a16="http://schemas.microsoft.com/office/drawing/2014/main" xmlns="" id="{66B42D08-E20A-4F1A-8534-595663537AAB}"/>
              </a:ext>
            </a:extLst>
          </p:cNvPr>
          <p:cNvSpPr/>
          <p:nvPr/>
        </p:nvSpPr>
        <p:spPr>
          <a:xfrm>
            <a:off x="1901139" y="4103718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xmlns="" id="{1C77E042-BAAE-4C37-8DBC-8CEEAA5B16C8}"/>
              </a:ext>
            </a:extLst>
          </p:cNvPr>
          <p:cNvSpPr txBox="1"/>
          <p:nvPr/>
        </p:nvSpPr>
        <p:spPr>
          <a:xfrm>
            <a:off x="1607493" y="387711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xmlns="" id="{2283EA26-550A-4579-9E43-1B3F8F9A605B}"/>
              </a:ext>
            </a:extLst>
          </p:cNvPr>
          <p:cNvSpPr txBox="1"/>
          <p:nvPr/>
        </p:nvSpPr>
        <p:spPr>
          <a:xfrm>
            <a:off x="3987243" y="5326109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โอ้อวดตน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5" name="รูปแบบอิสระ: รูปร่าง 64">
            <a:extLst>
              <a:ext uri="{FF2B5EF4-FFF2-40B4-BE49-F238E27FC236}">
                <a16:creationId xmlns:a16="http://schemas.microsoft.com/office/drawing/2014/main" xmlns="" id="{9D2E3522-85DB-4886-9608-985029FE9B34}"/>
              </a:ext>
            </a:extLst>
          </p:cNvPr>
          <p:cNvSpPr/>
          <p:nvPr/>
        </p:nvSpPr>
        <p:spPr>
          <a:xfrm>
            <a:off x="4185422" y="4109162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xmlns="" id="{5A42E19C-2370-438A-9E3E-5FF58A1C1A56}"/>
              </a:ext>
            </a:extLst>
          </p:cNvPr>
          <p:cNvSpPr txBox="1"/>
          <p:nvPr/>
        </p:nvSpPr>
        <p:spPr>
          <a:xfrm>
            <a:off x="3924625" y="3863564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xmlns="" id="{6C4A37D6-06D9-4D38-8C99-4F5C913DB020}"/>
              </a:ext>
            </a:extLst>
          </p:cNvPr>
          <p:cNvSpPr txBox="1"/>
          <p:nvPr/>
        </p:nvSpPr>
        <p:spPr>
          <a:xfrm>
            <a:off x="6226730" y="5396765"/>
            <a:ext cx="193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ใส่ร้ายผู้อื่น</a:t>
            </a:r>
            <a:endParaRPr lang="en-US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8" name="รูปแบบอิสระ: รูปร่าง 67">
            <a:extLst>
              <a:ext uri="{FF2B5EF4-FFF2-40B4-BE49-F238E27FC236}">
                <a16:creationId xmlns:a16="http://schemas.microsoft.com/office/drawing/2014/main" xmlns="" id="{7BB48687-4CDA-4275-AEBD-1D315D05654E}"/>
              </a:ext>
            </a:extLst>
          </p:cNvPr>
          <p:cNvSpPr/>
          <p:nvPr/>
        </p:nvSpPr>
        <p:spPr>
          <a:xfrm>
            <a:off x="6475887" y="4114420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xmlns="" id="{EE3950C1-6A22-40C2-9742-DA422B0D53EC}"/>
              </a:ext>
            </a:extLst>
          </p:cNvPr>
          <p:cNvSpPr txBox="1"/>
          <p:nvPr/>
        </p:nvSpPr>
        <p:spPr>
          <a:xfrm>
            <a:off x="6182241" y="3887813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xmlns="" id="{774CE5CE-0EB8-4BAB-BDC1-9E9A05EE688F}"/>
              </a:ext>
            </a:extLst>
          </p:cNvPr>
          <p:cNvSpPr txBox="1"/>
          <p:nvPr/>
        </p:nvSpPr>
        <p:spPr>
          <a:xfrm>
            <a:off x="8552906" y="5364855"/>
            <a:ext cx="193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เห็นแก่ตัว</a:t>
            </a:r>
            <a:endParaRPr lang="en-US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1" name="รูปแบบอิสระ: รูปร่าง 70">
            <a:extLst>
              <a:ext uri="{FF2B5EF4-FFF2-40B4-BE49-F238E27FC236}">
                <a16:creationId xmlns:a16="http://schemas.microsoft.com/office/drawing/2014/main" xmlns="" id="{96B4C89B-6C3B-4615-A4A8-BC042D959A8B}"/>
              </a:ext>
            </a:extLst>
          </p:cNvPr>
          <p:cNvSpPr/>
          <p:nvPr/>
        </p:nvSpPr>
        <p:spPr>
          <a:xfrm>
            <a:off x="8751304" y="4159457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xmlns="" id="{3A23C53D-72DB-4A0E-A3AB-92EA8EF010E6}"/>
              </a:ext>
            </a:extLst>
          </p:cNvPr>
          <p:cNvSpPr txBox="1"/>
          <p:nvPr/>
        </p:nvSpPr>
        <p:spPr>
          <a:xfrm>
            <a:off x="8457658" y="3932850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227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xmlns="" id="{5F9633B0-A16C-416E-B20F-543120E9995D}"/>
              </a:ext>
            </a:extLst>
          </p:cNvPr>
          <p:cNvSpPr txBox="1">
            <a:spLocks/>
          </p:cNvSpPr>
          <p:nvPr/>
        </p:nvSpPr>
        <p:spPr>
          <a:xfrm>
            <a:off x="1542740" y="232911"/>
            <a:ext cx="9106520" cy="663140"/>
          </a:xfrm>
          <a:prstGeom prst="rect">
            <a:avLst/>
          </a:prstGeom>
          <a:noFill/>
        </p:spPr>
        <p:txBody>
          <a:bodyPr vert="horz" lIns="74295" tIns="37148" rIns="74295" bIns="3714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การ์ดสถานการ</a:t>
            </a:r>
            <a:r>
              <a:rPr lang="th-TH" sz="4000" b="1" dirty="0" err="1">
                <a:latin typeface="Angsana New" pitchFamily="18" charset="-34"/>
                <a:cs typeface="Angsana New" pitchFamily="18" charset="-34"/>
              </a:rPr>
              <a:t>์ปัญ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หา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C5C7D18F-0722-4747-90E7-5CAD00F33B6E}"/>
              </a:ext>
            </a:extLst>
          </p:cNvPr>
          <p:cNvSpPr/>
          <p:nvPr/>
        </p:nvSpPr>
        <p:spPr>
          <a:xfrm>
            <a:off x="1551164" y="106230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2911C2E2-D608-4180-B725-C4D7B868F62C}"/>
              </a:ext>
            </a:extLst>
          </p:cNvPr>
          <p:cNvSpPr/>
          <p:nvPr/>
        </p:nvSpPr>
        <p:spPr>
          <a:xfrm>
            <a:off x="1669606" y="120013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16FA5393-809F-4189-BF9B-868AD182EA02}"/>
              </a:ext>
            </a:extLst>
          </p:cNvPr>
          <p:cNvSpPr txBox="1"/>
          <p:nvPr/>
        </p:nvSpPr>
        <p:spPr>
          <a:xfrm>
            <a:off x="1698683" y="263140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โลภมาก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7C11439A-C50B-49FF-8E99-22F5210A8D17}"/>
              </a:ext>
            </a:extLst>
          </p:cNvPr>
          <p:cNvSpPr/>
          <p:nvPr/>
        </p:nvSpPr>
        <p:spPr>
          <a:xfrm>
            <a:off x="3836352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609C3259-0702-4730-9FC7-31E3C8AE5EDB}"/>
              </a:ext>
            </a:extLst>
          </p:cNvPr>
          <p:cNvSpPr/>
          <p:nvPr/>
        </p:nvSpPr>
        <p:spPr>
          <a:xfrm>
            <a:off x="3954794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E2110B04-007C-46D9-B710-0B22983F603C}"/>
              </a:ext>
            </a:extLst>
          </p:cNvPr>
          <p:cNvSpPr/>
          <p:nvPr/>
        </p:nvSpPr>
        <p:spPr>
          <a:xfrm>
            <a:off x="6108288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2ACE6681-AC66-49AD-89BB-4C06BA58D672}"/>
              </a:ext>
            </a:extLst>
          </p:cNvPr>
          <p:cNvSpPr/>
          <p:nvPr/>
        </p:nvSpPr>
        <p:spPr>
          <a:xfrm>
            <a:off x="6226730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xmlns="" id="{434547AF-ABF4-41EA-BF84-24B9A8B55B16}"/>
              </a:ext>
            </a:extLst>
          </p:cNvPr>
          <p:cNvSpPr/>
          <p:nvPr/>
        </p:nvSpPr>
        <p:spPr>
          <a:xfrm>
            <a:off x="8393476" y="105719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xmlns="" id="{05AD710E-BD92-40EC-AB4D-0A9369EAD70F}"/>
              </a:ext>
            </a:extLst>
          </p:cNvPr>
          <p:cNvSpPr/>
          <p:nvPr/>
        </p:nvSpPr>
        <p:spPr>
          <a:xfrm>
            <a:off x="8511918" y="119501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รูปแบบอิสระ: รูปร่าง 1">
            <a:extLst>
              <a:ext uri="{FF2B5EF4-FFF2-40B4-BE49-F238E27FC236}">
                <a16:creationId xmlns:a16="http://schemas.microsoft.com/office/drawing/2014/main" xmlns="" id="{35D3A412-22AE-41B4-BA37-C34220EBC287}"/>
              </a:ext>
            </a:extLst>
          </p:cNvPr>
          <p:cNvSpPr/>
          <p:nvPr/>
        </p:nvSpPr>
        <p:spPr>
          <a:xfrm>
            <a:off x="1896862" y="1414458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xmlns="" id="{FF0B992D-8F0E-4A18-92F7-63CB1A0EBE7F}"/>
              </a:ext>
            </a:extLst>
          </p:cNvPr>
          <p:cNvSpPr txBox="1"/>
          <p:nvPr/>
        </p:nvSpPr>
        <p:spPr>
          <a:xfrm>
            <a:off x="1603216" y="118785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AC720022-772A-4200-8B56-A42881379129}"/>
              </a:ext>
            </a:extLst>
          </p:cNvPr>
          <p:cNvSpPr txBox="1"/>
          <p:nvPr/>
        </p:nvSpPr>
        <p:spPr>
          <a:xfrm>
            <a:off x="3996598" y="2812123"/>
            <a:ext cx="193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ทำผิดกฎหมาย</a:t>
            </a:r>
            <a:endParaRPr lang="en-US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5" name="รูปแบบอิสระ: รูปร่าง 44">
            <a:extLst>
              <a:ext uri="{FF2B5EF4-FFF2-40B4-BE49-F238E27FC236}">
                <a16:creationId xmlns:a16="http://schemas.microsoft.com/office/drawing/2014/main" xmlns="" id="{2B1197F3-D43A-4282-A552-E084E283AFD4}"/>
              </a:ext>
            </a:extLst>
          </p:cNvPr>
          <p:cNvSpPr/>
          <p:nvPr/>
        </p:nvSpPr>
        <p:spPr>
          <a:xfrm>
            <a:off x="4181145" y="1419902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xmlns="" id="{5F703378-22C3-4A96-89F9-A438834A83C9}"/>
              </a:ext>
            </a:extLst>
          </p:cNvPr>
          <p:cNvSpPr txBox="1"/>
          <p:nvPr/>
        </p:nvSpPr>
        <p:spPr>
          <a:xfrm>
            <a:off x="3920348" y="1174304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xmlns="" id="{34A76897-06D7-49B4-8DC0-C14405EE9955}"/>
              </a:ext>
            </a:extLst>
          </p:cNvPr>
          <p:cNvSpPr txBox="1"/>
          <p:nvPr/>
        </p:nvSpPr>
        <p:spPr>
          <a:xfrm>
            <a:off x="6273212" y="2630558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ดื่มเหล้า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8" name="รูปแบบอิสระ: รูปร่าง 47">
            <a:extLst>
              <a:ext uri="{FF2B5EF4-FFF2-40B4-BE49-F238E27FC236}">
                <a16:creationId xmlns:a16="http://schemas.microsoft.com/office/drawing/2014/main" xmlns="" id="{76542CDC-FB77-4E6C-A9E2-51F590313B02}"/>
              </a:ext>
            </a:extLst>
          </p:cNvPr>
          <p:cNvSpPr/>
          <p:nvPr/>
        </p:nvSpPr>
        <p:spPr>
          <a:xfrm>
            <a:off x="6471610" y="1425160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xmlns="" id="{75BE25CA-AE69-4C4F-A662-FC78EEDCF6D7}"/>
              </a:ext>
            </a:extLst>
          </p:cNvPr>
          <p:cNvSpPr txBox="1"/>
          <p:nvPr/>
        </p:nvSpPr>
        <p:spPr>
          <a:xfrm>
            <a:off x="6177964" y="1198553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-๓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xmlns="" id="{E07F1451-AB76-4D2B-86A5-2F834570C7DC}"/>
              </a:ext>
            </a:extLst>
          </p:cNvPr>
          <p:cNvSpPr txBox="1"/>
          <p:nvPr/>
        </p:nvSpPr>
        <p:spPr>
          <a:xfrm>
            <a:off x="8548629" y="267559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ไร้เหตุผล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" name="รูปแบบอิสระ: รูปร่าง 50">
            <a:extLst>
              <a:ext uri="{FF2B5EF4-FFF2-40B4-BE49-F238E27FC236}">
                <a16:creationId xmlns:a16="http://schemas.microsoft.com/office/drawing/2014/main" xmlns="" id="{5BEDD8BA-ECE8-44C7-A9C7-050883E231BE}"/>
              </a:ext>
            </a:extLst>
          </p:cNvPr>
          <p:cNvSpPr/>
          <p:nvPr/>
        </p:nvSpPr>
        <p:spPr>
          <a:xfrm>
            <a:off x="8747027" y="1470197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xmlns="" id="{213A160F-FAD1-444D-BA23-6EDD388575D9}"/>
              </a:ext>
            </a:extLst>
          </p:cNvPr>
          <p:cNvSpPr txBox="1"/>
          <p:nvPr/>
        </p:nvSpPr>
        <p:spPr>
          <a:xfrm>
            <a:off x="8453381" y="1243590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xmlns="" id="{A4D426F2-B291-4862-8CAB-1D1B61FE49DB}"/>
              </a:ext>
            </a:extLst>
          </p:cNvPr>
          <p:cNvSpPr/>
          <p:nvPr/>
        </p:nvSpPr>
        <p:spPr>
          <a:xfrm>
            <a:off x="1555441" y="375156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4" name="สี่เหลี่ยมผืนผ้า 53">
            <a:extLst>
              <a:ext uri="{FF2B5EF4-FFF2-40B4-BE49-F238E27FC236}">
                <a16:creationId xmlns:a16="http://schemas.microsoft.com/office/drawing/2014/main" xmlns="" id="{C275D999-5228-4F4F-8779-E492A5B19BF6}"/>
              </a:ext>
            </a:extLst>
          </p:cNvPr>
          <p:cNvSpPr/>
          <p:nvPr/>
        </p:nvSpPr>
        <p:spPr>
          <a:xfrm>
            <a:off x="1673883" y="388939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xmlns="" id="{04E7E0E9-6102-459A-A963-73F535091DDA}"/>
              </a:ext>
            </a:extLst>
          </p:cNvPr>
          <p:cNvSpPr txBox="1"/>
          <p:nvPr/>
        </p:nvSpPr>
        <p:spPr>
          <a:xfrm>
            <a:off x="1702960" y="532066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เห็นผิด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xmlns="" id="{3A6F38AC-AFD4-426D-8A0A-DE0889A6B18F}"/>
              </a:ext>
            </a:extLst>
          </p:cNvPr>
          <p:cNvSpPr/>
          <p:nvPr/>
        </p:nvSpPr>
        <p:spPr>
          <a:xfrm>
            <a:off x="3840629" y="374645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7" name="สี่เหลี่ยมผืนผ้า 56">
            <a:extLst>
              <a:ext uri="{FF2B5EF4-FFF2-40B4-BE49-F238E27FC236}">
                <a16:creationId xmlns:a16="http://schemas.microsoft.com/office/drawing/2014/main" xmlns="" id="{B7BE44D8-F3C7-4419-BE27-7FAD7876C203}"/>
              </a:ext>
            </a:extLst>
          </p:cNvPr>
          <p:cNvSpPr/>
          <p:nvPr/>
        </p:nvSpPr>
        <p:spPr>
          <a:xfrm>
            <a:off x="3959071" y="388427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8" name="สี่เหลี่ยมผืนผ้า 57">
            <a:extLst>
              <a:ext uri="{FF2B5EF4-FFF2-40B4-BE49-F238E27FC236}">
                <a16:creationId xmlns:a16="http://schemas.microsoft.com/office/drawing/2014/main" xmlns="" id="{A196DBB3-0F7F-410E-A724-5C2CACDE3698}"/>
              </a:ext>
            </a:extLst>
          </p:cNvPr>
          <p:cNvSpPr/>
          <p:nvPr/>
        </p:nvSpPr>
        <p:spPr>
          <a:xfrm>
            <a:off x="6112565" y="374645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9" name="สี่เหลี่ยมผืนผ้า 58">
            <a:extLst>
              <a:ext uri="{FF2B5EF4-FFF2-40B4-BE49-F238E27FC236}">
                <a16:creationId xmlns:a16="http://schemas.microsoft.com/office/drawing/2014/main" xmlns="" id="{B48105D2-C56A-408E-94B5-E06CE66D7EEE}"/>
              </a:ext>
            </a:extLst>
          </p:cNvPr>
          <p:cNvSpPr/>
          <p:nvPr/>
        </p:nvSpPr>
        <p:spPr>
          <a:xfrm>
            <a:off x="6231007" y="388427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xmlns="" id="{CA7D28A6-1B67-44AC-97E2-0B06908F107C}"/>
              </a:ext>
            </a:extLst>
          </p:cNvPr>
          <p:cNvSpPr/>
          <p:nvPr/>
        </p:nvSpPr>
        <p:spPr>
          <a:xfrm>
            <a:off x="8397753" y="374645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xmlns="" id="{F149713A-3935-49A7-9398-6FA6B3D894CC}"/>
              </a:ext>
            </a:extLst>
          </p:cNvPr>
          <p:cNvSpPr/>
          <p:nvPr/>
        </p:nvSpPr>
        <p:spPr>
          <a:xfrm>
            <a:off x="8516195" y="388427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2" name="รูปแบบอิสระ: รูปร่าง 61">
            <a:extLst>
              <a:ext uri="{FF2B5EF4-FFF2-40B4-BE49-F238E27FC236}">
                <a16:creationId xmlns:a16="http://schemas.microsoft.com/office/drawing/2014/main" xmlns="" id="{66B42D08-E20A-4F1A-8534-595663537AAB}"/>
              </a:ext>
            </a:extLst>
          </p:cNvPr>
          <p:cNvSpPr/>
          <p:nvPr/>
        </p:nvSpPr>
        <p:spPr>
          <a:xfrm>
            <a:off x="1901139" y="4103718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xmlns="" id="{1C77E042-BAAE-4C37-8DBC-8CEEAA5B16C8}"/>
              </a:ext>
            </a:extLst>
          </p:cNvPr>
          <p:cNvSpPr txBox="1"/>
          <p:nvPr/>
        </p:nvSpPr>
        <p:spPr>
          <a:xfrm>
            <a:off x="1607493" y="387711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xmlns="" id="{2283EA26-550A-4579-9E43-1B3F8F9A605B}"/>
              </a:ext>
            </a:extLst>
          </p:cNvPr>
          <p:cNvSpPr txBox="1"/>
          <p:nvPr/>
        </p:nvSpPr>
        <p:spPr>
          <a:xfrm>
            <a:off x="3987243" y="5326109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โอ้อวดตน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5" name="รูปแบบอิสระ: รูปร่าง 64">
            <a:extLst>
              <a:ext uri="{FF2B5EF4-FFF2-40B4-BE49-F238E27FC236}">
                <a16:creationId xmlns:a16="http://schemas.microsoft.com/office/drawing/2014/main" xmlns="" id="{9D2E3522-85DB-4886-9608-985029FE9B34}"/>
              </a:ext>
            </a:extLst>
          </p:cNvPr>
          <p:cNvSpPr/>
          <p:nvPr/>
        </p:nvSpPr>
        <p:spPr>
          <a:xfrm>
            <a:off x="4185422" y="4109162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xmlns="" id="{5A42E19C-2370-438A-9E3E-5FF58A1C1A56}"/>
              </a:ext>
            </a:extLst>
          </p:cNvPr>
          <p:cNvSpPr txBox="1"/>
          <p:nvPr/>
        </p:nvSpPr>
        <p:spPr>
          <a:xfrm>
            <a:off x="3924625" y="3863564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xmlns="" id="{6C4A37D6-06D9-4D38-8C99-4F5C913DB020}"/>
              </a:ext>
            </a:extLst>
          </p:cNvPr>
          <p:cNvSpPr txBox="1"/>
          <p:nvPr/>
        </p:nvSpPr>
        <p:spPr>
          <a:xfrm>
            <a:off x="6277489" y="5319818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โกงเงิน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8" name="รูปแบบอิสระ: รูปร่าง 67">
            <a:extLst>
              <a:ext uri="{FF2B5EF4-FFF2-40B4-BE49-F238E27FC236}">
                <a16:creationId xmlns:a16="http://schemas.microsoft.com/office/drawing/2014/main" xmlns="" id="{7BB48687-4CDA-4275-AEBD-1D315D05654E}"/>
              </a:ext>
            </a:extLst>
          </p:cNvPr>
          <p:cNvSpPr/>
          <p:nvPr/>
        </p:nvSpPr>
        <p:spPr>
          <a:xfrm>
            <a:off x="6475887" y="4114420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xmlns="" id="{EE3950C1-6A22-40C2-9742-DA422B0D53EC}"/>
              </a:ext>
            </a:extLst>
          </p:cNvPr>
          <p:cNvSpPr txBox="1"/>
          <p:nvPr/>
        </p:nvSpPr>
        <p:spPr>
          <a:xfrm>
            <a:off x="6182241" y="3887813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xmlns="" id="{774CE5CE-0EB8-4BAB-BDC1-9E9A05EE688F}"/>
              </a:ext>
            </a:extLst>
          </p:cNvPr>
          <p:cNvSpPr txBox="1"/>
          <p:nvPr/>
        </p:nvSpPr>
        <p:spPr>
          <a:xfrm>
            <a:off x="8552906" y="5364855"/>
            <a:ext cx="193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เห็นแก่ตัว</a:t>
            </a:r>
            <a:endParaRPr lang="en-US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1" name="รูปแบบอิสระ: รูปร่าง 70">
            <a:extLst>
              <a:ext uri="{FF2B5EF4-FFF2-40B4-BE49-F238E27FC236}">
                <a16:creationId xmlns:a16="http://schemas.microsoft.com/office/drawing/2014/main" xmlns="" id="{96B4C89B-6C3B-4615-A4A8-BC042D959A8B}"/>
              </a:ext>
            </a:extLst>
          </p:cNvPr>
          <p:cNvSpPr/>
          <p:nvPr/>
        </p:nvSpPr>
        <p:spPr>
          <a:xfrm>
            <a:off x="8751304" y="4159457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xmlns="" id="{3A23C53D-72DB-4A0E-A3AB-92EA8EF010E6}"/>
              </a:ext>
            </a:extLst>
          </p:cNvPr>
          <p:cNvSpPr txBox="1"/>
          <p:nvPr/>
        </p:nvSpPr>
        <p:spPr>
          <a:xfrm>
            <a:off x="8457658" y="3932850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78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xmlns="" id="{2AEFE95B-B326-44C6-883F-F0756C93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553D1A00-4DF5-4AE1-B4B1-78610875F9E6}"/>
              </a:ext>
            </a:extLst>
          </p:cNvPr>
          <p:cNvSpPr/>
          <p:nvPr/>
        </p:nvSpPr>
        <p:spPr>
          <a:xfrm>
            <a:off x="1351592" y="699454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2B3FAAEA-520E-4A94-8DC6-C873A089AB94}"/>
              </a:ext>
            </a:extLst>
          </p:cNvPr>
          <p:cNvSpPr/>
          <p:nvPr/>
        </p:nvSpPr>
        <p:spPr>
          <a:xfrm>
            <a:off x="1470035" y="837279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8F35AAF5-7D35-47CC-9585-BCF2946422CC}"/>
              </a:ext>
            </a:extLst>
          </p:cNvPr>
          <p:cNvSpPr txBox="1"/>
          <p:nvPr/>
        </p:nvSpPr>
        <p:spPr>
          <a:xfrm>
            <a:off x="1511839" y="2116209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ให้ทาน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C0637836-8B8E-4578-9384-25BDCCBA64D9}"/>
              </a:ext>
            </a:extLst>
          </p:cNvPr>
          <p:cNvSpPr/>
          <p:nvPr/>
        </p:nvSpPr>
        <p:spPr>
          <a:xfrm>
            <a:off x="3738130" y="67995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6FD35B95-EAFF-4166-ACBB-00388DCB167D}"/>
              </a:ext>
            </a:extLst>
          </p:cNvPr>
          <p:cNvSpPr/>
          <p:nvPr/>
        </p:nvSpPr>
        <p:spPr>
          <a:xfrm>
            <a:off x="3856573" y="817783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19F7569A-BF64-40B4-828D-86BA8BCBE5CD}"/>
              </a:ext>
            </a:extLst>
          </p:cNvPr>
          <p:cNvSpPr txBox="1"/>
          <p:nvPr/>
        </p:nvSpPr>
        <p:spPr>
          <a:xfrm>
            <a:off x="3882365" y="2069591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รักษาศีล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xmlns="" id="{C8991EFB-9796-4251-AC66-EF6EDE4950E8}"/>
              </a:ext>
            </a:extLst>
          </p:cNvPr>
          <p:cNvSpPr/>
          <p:nvPr/>
        </p:nvSpPr>
        <p:spPr>
          <a:xfrm>
            <a:off x="6110779" y="693591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23ABE327-82C4-4856-BC15-04A86F86B923}"/>
              </a:ext>
            </a:extLst>
          </p:cNvPr>
          <p:cNvSpPr/>
          <p:nvPr/>
        </p:nvSpPr>
        <p:spPr>
          <a:xfrm>
            <a:off x="6229222" y="831416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09B783B8-38AA-41FE-9F31-8CA30BB9A513}"/>
              </a:ext>
            </a:extLst>
          </p:cNvPr>
          <p:cNvSpPr txBox="1"/>
          <p:nvPr/>
        </p:nvSpPr>
        <p:spPr>
          <a:xfrm>
            <a:off x="6213071" y="2083223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ภาวนา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5876B592-E633-4580-8883-C3A2FA0EF2BF}"/>
              </a:ext>
            </a:extLst>
          </p:cNvPr>
          <p:cNvSpPr/>
          <p:nvPr/>
        </p:nvSpPr>
        <p:spPr>
          <a:xfrm>
            <a:off x="8483635" y="693591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xmlns="" id="{3742BA65-7049-4B8A-A322-5FDC25A58DB3}"/>
              </a:ext>
            </a:extLst>
          </p:cNvPr>
          <p:cNvSpPr/>
          <p:nvPr/>
        </p:nvSpPr>
        <p:spPr>
          <a:xfrm>
            <a:off x="8602078" y="831416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C99F522B-CE02-4CC6-B55D-02A9FC93E042}"/>
              </a:ext>
            </a:extLst>
          </p:cNvPr>
          <p:cNvSpPr txBox="1"/>
          <p:nvPr/>
        </p:nvSpPr>
        <p:spPr>
          <a:xfrm>
            <a:off x="8630070" y="2083223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ถ่อมตน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หยดน้ำ 16">
            <a:extLst>
              <a:ext uri="{FF2B5EF4-FFF2-40B4-BE49-F238E27FC236}">
                <a16:creationId xmlns:a16="http://schemas.microsoft.com/office/drawing/2014/main" xmlns="" id="{EBD2E4E7-2F43-4427-8229-7C0FBB567465}"/>
              </a:ext>
            </a:extLst>
          </p:cNvPr>
          <p:cNvSpPr/>
          <p:nvPr/>
        </p:nvSpPr>
        <p:spPr>
          <a:xfrm rot="18951944">
            <a:off x="2152561" y="1491134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5C89A795-C738-44BA-9462-FF38012C2746}"/>
              </a:ext>
            </a:extLst>
          </p:cNvPr>
          <p:cNvSpPr txBox="1"/>
          <p:nvPr/>
        </p:nvSpPr>
        <p:spPr>
          <a:xfrm>
            <a:off x="1511839" y="928037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หยดน้ำ 18">
            <a:extLst>
              <a:ext uri="{FF2B5EF4-FFF2-40B4-BE49-F238E27FC236}">
                <a16:creationId xmlns:a16="http://schemas.microsoft.com/office/drawing/2014/main" xmlns="" id="{7C248F8A-9CB3-4D73-A283-ED441379F419}"/>
              </a:ext>
            </a:extLst>
          </p:cNvPr>
          <p:cNvSpPr/>
          <p:nvPr/>
        </p:nvSpPr>
        <p:spPr>
          <a:xfrm rot="18951944">
            <a:off x="4462654" y="1414934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8A8CA624-C7DD-4A2B-9004-11DA650580C2}"/>
              </a:ext>
            </a:extLst>
          </p:cNvPr>
          <p:cNvSpPr txBox="1"/>
          <p:nvPr/>
        </p:nvSpPr>
        <p:spPr>
          <a:xfrm>
            <a:off x="3834632" y="928037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หยดน้ำ 20">
            <a:extLst>
              <a:ext uri="{FF2B5EF4-FFF2-40B4-BE49-F238E27FC236}">
                <a16:creationId xmlns:a16="http://schemas.microsoft.com/office/drawing/2014/main" xmlns="" id="{D103BEF4-FC3D-44D6-96F6-9A2C2CC2C403}"/>
              </a:ext>
            </a:extLst>
          </p:cNvPr>
          <p:cNvSpPr/>
          <p:nvPr/>
        </p:nvSpPr>
        <p:spPr>
          <a:xfrm rot="18951944">
            <a:off x="6860987" y="1462880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3B1A3C04-6D16-469D-BE0D-E7B1FEF9C1CE}"/>
              </a:ext>
            </a:extLst>
          </p:cNvPr>
          <p:cNvSpPr txBox="1"/>
          <p:nvPr/>
        </p:nvSpPr>
        <p:spPr>
          <a:xfrm>
            <a:off x="6220265" y="899783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๓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หยดน้ำ 22">
            <a:extLst>
              <a:ext uri="{FF2B5EF4-FFF2-40B4-BE49-F238E27FC236}">
                <a16:creationId xmlns:a16="http://schemas.microsoft.com/office/drawing/2014/main" xmlns="" id="{A3EA5679-ECD8-4036-B959-AF791E1CA8C4}"/>
              </a:ext>
            </a:extLst>
          </p:cNvPr>
          <p:cNvSpPr/>
          <p:nvPr/>
        </p:nvSpPr>
        <p:spPr>
          <a:xfrm rot="18951944">
            <a:off x="9278323" y="1462880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79D5DAC3-028A-4E10-80A3-E9EE133BC39F}"/>
              </a:ext>
            </a:extLst>
          </p:cNvPr>
          <p:cNvSpPr txBox="1"/>
          <p:nvPr/>
        </p:nvSpPr>
        <p:spPr>
          <a:xfrm>
            <a:off x="8637601" y="899783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EF102BAF-377E-4EAC-B55B-5E8A582D08E2}"/>
              </a:ext>
            </a:extLst>
          </p:cNvPr>
          <p:cNvSpPr/>
          <p:nvPr/>
        </p:nvSpPr>
        <p:spPr>
          <a:xfrm>
            <a:off x="1351592" y="3514754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xmlns="" id="{CA0193ED-3F4A-49BF-9C0C-348F4258166D}"/>
              </a:ext>
            </a:extLst>
          </p:cNvPr>
          <p:cNvSpPr/>
          <p:nvPr/>
        </p:nvSpPr>
        <p:spPr>
          <a:xfrm>
            <a:off x="1470035" y="3652579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xmlns="" id="{666C0FCA-46B3-4CCB-9F8D-D1F73781419E}"/>
              </a:ext>
            </a:extLst>
          </p:cNvPr>
          <p:cNvSpPr txBox="1"/>
          <p:nvPr/>
        </p:nvSpPr>
        <p:spPr>
          <a:xfrm>
            <a:off x="1499112" y="5083852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ขี้งก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AF6615A6-0606-4DCE-80F6-117778CE6345}"/>
              </a:ext>
            </a:extLst>
          </p:cNvPr>
          <p:cNvSpPr/>
          <p:nvPr/>
        </p:nvSpPr>
        <p:spPr>
          <a:xfrm>
            <a:off x="3738130" y="349525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xmlns="" id="{5A199E49-8CBE-4F08-A64C-BE4A54955C2D}"/>
              </a:ext>
            </a:extLst>
          </p:cNvPr>
          <p:cNvSpPr/>
          <p:nvPr/>
        </p:nvSpPr>
        <p:spPr>
          <a:xfrm>
            <a:off x="3856573" y="3633083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0" name="รูปแบบอิสระ: รูปร่าง 29">
            <a:extLst>
              <a:ext uri="{FF2B5EF4-FFF2-40B4-BE49-F238E27FC236}">
                <a16:creationId xmlns:a16="http://schemas.microsoft.com/office/drawing/2014/main" xmlns="" id="{34AD06CE-89C9-4210-8ECB-7B9719BFA125}"/>
              </a:ext>
            </a:extLst>
          </p:cNvPr>
          <p:cNvSpPr/>
          <p:nvPr/>
        </p:nvSpPr>
        <p:spPr>
          <a:xfrm>
            <a:off x="1697290" y="3866905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1A216D2D-4786-44B9-BBDB-BE5FD4D535E6}"/>
              </a:ext>
            </a:extLst>
          </p:cNvPr>
          <p:cNvSpPr txBox="1"/>
          <p:nvPr/>
        </p:nvSpPr>
        <p:spPr>
          <a:xfrm>
            <a:off x="1403645" y="3640297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xmlns="" id="{62B70AA2-DC3A-42B6-AF19-B2B36A258794}"/>
              </a:ext>
            </a:extLst>
          </p:cNvPr>
          <p:cNvSpPr txBox="1"/>
          <p:nvPr/>
        </p:nvSpPr>
        <p:spPr>
          <a:xfrm>
            <a:off x="3870095" y="5149657"/>
            <a:ext cx="193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นินทาเพื่อน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รูปแบบอิสระ: รูปร่าง 32">
            <a:extLst>
              <a:ext uri="{FF2B5EF4-FFF2-40B4-BE49-F238E27FC236}">
                <a16:creationId xmlns:a16="http://schemas.microsoft.com/office/drawing/2014/main" xmlns="" id="{28A5766C-A3E4-4E16-BF57-0CACDE6AA7D2}"/>
              </a:ext>
            </a:extLst>
          </p:cNvPr>
          <p:cNvSpPr/>
          <p:nvPr/>
        </p:nvSpPr>
        <p:spPr>
          <a:xfrm>
            <a:off x="4082923" y="3857971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A2C7E22D-6919-48AF-A617-0DEA0CBFCE80}"/>
              </a:ext>
            </a:extLst>
          </p:cNvPr>
          <p:cNvSpPr txBox="1"/>
          <p:nvPr/>
        </p:nvSpPr>
        <p:spPr>
          <a:xfrm>
            <a:off x="3822127" y="361237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xmlns="" id="{A6A35576-7D7F-4A54-A452-F1B9D3A96F2C}"/>
              </a:ext>
            </a:extLst>
          </p:cNvPr>
          <p:cNvSpPr/>
          <p:nvPr/>
        </p:nvSpPr>
        <p:spPr>
          <a:xfrm>
            <a:off x="6110779" y="3506845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:a16="http://schemas.microsoft.com/office/drawing/2014/main" xmlns="" id="{7C5EB7FF-1651-488D-B377-B42CF15E5BA9}"/>
              </a:ext>
            </a:extLst>
          </p:cNvPr>
          <p:cNvSpPr/>
          <p:nvPr/>
        </p:nvSpPr>
        <p:spPr>
          <a:xfrm>
            <a:off x="6229222" y="3644670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xmlns="" id="{237AB547-CE82-4443-ACA9-43F4507FE3AA}"/>
              </a:ext>
            </a:extLst>
          </p:cNvPr>
          <p:cNvSpPr txBox="1"/>
          <p:nvPr/>
        </p:nvSpPr>
        <p:spPr>
          <a:xfrm>
            <a:off x="6271026" y="4559751"/>
            <a:ext cx="1935290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ช่วยเหลือ</a:t>
            </a:r>
          </a:p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สังคม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xmlns="" id="{C6CC2286-4F60-40C5-9ADE-CF26F4390346}"/>
              </a:ext>
            </a:extLst>
          </p:cNvPr>
          <p:cNvSpPr/>
          <p:nvPr/>
        </p:nvSpPr>
        <p:spPr>
          <a:xfrm>
            <a:off x="8483635" y="3501727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xmlns="" id="{0BA43376-083B-4F72-AE64-B7D6C41581E8}"/>
              </a:ext>
            </a:extLst>
          </p:cNvPr>
          <p:cNvSpPr/>
          <p:nvPr/>
        </p:nvSpPr>
        <p:spPr>
          <a:xfrm>
            <a:off x="8602078" y="363955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xmlns="" id="{DD511A65-2906-4878-8253-6BCEFFE2AA0D}"/>
              </a:ext>
            </a:extLst>
          </p:cNvPr>
          <p:cNvSpPr txBox="1"/>
          <p:nvPr/>
        </p:nvSpPr>
        <p:spPr>
          <a:xfrm>
            <a:off x="8585927" y="4559750"/>
            <a:ext cx="1935290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แบ่งปันความดี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" name="หยดน้ำ 40">
            <a:extLst>
              <a:ext uri="{FF2B5EF4-FFF2-40B4-BE49-F238E27FC236}">
                <a16:creationId xmlns:a16="http://schemas.microsoft.com/office/drawing/2014/main" xmlns="" id="{E1348DA4-435B-423D-8C1A-1637159C2B01}"/>
              </a:ext>
            </a:extLst>
          </p:cNvPr>
          <p:cNvSpPr/>
          <p:nvPr/>
        </p:nvSpPr>
        <p:spPr>
          <a:xfrm rot="18951944">
            <a:off x="6866997" y="4077019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xmlns="" id="{2C4CFDEB-7CFE-4876-954F-7C0F2448F8D4}"/>
              </a:ext>
            </a:extLst>
          </p:cNvPr>
          <p:cNvSpPr txBox="1"/>
          <p:nvPr/>
        </p:nvSpPr>
        <p:spPr>
          <a:xfrm>
            <a:off x="6226275" y="351392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หยดน้ำ 42">
            <a:extLst>
              <a:ext uri="{FF2B5EF4-FFF2-40B4-BE49-F238E27FC236}">
                <a16:creationId xmlns:a16="http://schemas.microsoft.com/office/drawing/2014/main" xmlns="" id="{2CEA2854-D826-424D-B91B-8A2858C56653}"/>
              </a:ext>
            </a:extLst>
          </p:cNvPr>
          <p:cNvSpPr/>
          <p:nvPr/>
        </p:nvSpPr>
        <p:spPr>
          <a:xfrm rot="18951944">
            <a:off x="9208159" y="4101820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EFDBCBD3-27EF-4C47-BD63-15A5C2A6FB2D}"/>
              </a:ext>
            </a:extLst>
          </p:cNvPr>
          <p:cNvSpPr txBox="1"/>
          <p:nvPr/>
        </p:nvSpPr>
        <p:spPr>
          <a:xfrm>
            <a:off x="8567437" y="3538723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6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D5503695-90B1-4F73-AC7E-98D6E761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18" y="686976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5D8D48DB-6F7A-46E0-81B9-2302BB33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99" y="706714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7023C78B-7536-4D63-A0FD-DEF56572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04" y="706714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5F82B271-BE06-4665-9719-32B2930E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48" y="706714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127BB594-299B-4ACD-927B-3A6E290D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25" y="3494184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9AB0A8C5-7F13-40A7-9A84-FA0524D67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06" y="3513922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36927D9F-43C1-4863-83EE-B5161AA8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11" y="3513922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566A414B-DCB9-4215-B7F4-A71F3E1B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55" y="3513922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xmlns="" id="{6BC8A903-AAA4-43AA-AB50-136488638B84}"/>
              </a:ext>
            </a:extLst>
          </p:cNvPr>
          <p:cNvSpPr txBox="1"/>
          <p:nvPr/>
        </p:nvSpPr>
        <p:spPr>
          <a:xfrm>
            <a:off x="1403645" y="182379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๑		     ๒			 ๓              	       ๔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xmlns="" id="{95638A2C-FA14-4628-8C85-5007E7B1905F}"/>
              </a:ext>
            </a:extLst>
          </p:cNvPr>
          <p:cNvSpPr txBox="1"/>
          <p:nvPr/>
        </p:nvSpPr>
        <p:spPr>
          <a:xfrm>
            <a:off x="1287046" y="6104665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๕		     ๖			 ๗              	       ๘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xmlns="" id="{9A40B1EF-3A13-4E1C-91C9-62342AFF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54" name="สี่เหลี่ยมผืนผ้า 53">
            <a:extLst>
              <a:ext uri="{FF2B5EF4-FFF2-40B4-BE49-F238E27FC236}">
                <a16:creationId xmlns:a16="http://schemas.microsoft.com/office/drawing/2014/main" xmlns="" id="{9C0FA938-4A78-4D5E-8A51-89F2161CF2D0}"/>
              </a:ext>
            </a:extLst>
          </p:cNvPr>
          <p:cNvSpPr/>
          <p:nvPr/>
        </p:nvSpPr>
        <p:spPr>
          <a:xfrm>
            <a:off x="1335820" y="770039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xmlns="" id="{9E785829-DE0A-48BB-806A-A03447BD9F4A}"/>
              </a:ext>
            </a:extLst>
          </p:cNvPr>
          <p:cNvSpPr/>
          <p:nvPr/>
        </p:nvSpPr>
        <p:spPr>
          <a:xfrm>
            <a:off x="1454263" y="90786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xmlns="" id="{5E463D23-72D3-4598-A63B-4363813ADD54}"/>
              </a:ext>
            </a:extLst>
          </p:cNvPr>
          <p:cNvSpPr txBox="1"/>
          <p:nvPr/>
        </p:nvSpPr>
        <p:spPr>
          <a:xfrm>
            <a:off x="1438112" y="1828061"/>
            <a:ext cx="1935290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ยินดีใน</a:t>
            </a:r>
          </a:p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ความดี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7" name="สี่เหลี่ยมผืนผ้า 56">
            <a:extLst>
              <a:ext uri="{FF2B5EF4-FFF2-40B4-BE49-F238E27FC236}">
                <a16:creationId xmlns:a16="http://schemas.microsoft.com/office/drawing/2014/main" xmlns="" id="{A6BB4006-2987-4AAE-9F42-3986FF613349}"/>
              </a:ext>
            </a:extLst>
          </p:cNvPr>
          <p:cNvSpPr/>
          <p:nvPr/>
        </p:nvSpPr>
        <p:spPr>
          <a:xfrm>
            <a:off x="3755060" y="770039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8" name="สี่เหลี่ยมผืนผ้า 57">
            <a:extLst>
              <a:ext uri="{FF2B5EF4-FFF2-40B4-BE49-F238E27FC236}">
                <a16:creationId xmlns:a16="http://schemas.microsoft.com/office/drawing/2014/main" xmlns="" id="{53966214-E6DE-4413-9984-3A57EEFC5C46}"/>
              </a:ext>
            </a:extLst>
          </p:cNvPr>
          <p:cNvSpPr/>
          <p:nvPr/>
        </p:nvSpPr>
        <p:spPr>
          <a:xfrm>
            <a:off x="3873503" y="90786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xmlns="" id="{B3480AE3-EAFB-46E4-A632-2BC1C8611E50}"/>
              </a:ext>
            </a:extLst>
          </p:cNvPr>
          <p:cNvSpPr txBox="1"/>
          <p:nvPr/>
        </p:nvSpPr>
        <p:spPr>
          <a:xfrm>
            <a:off x="3873503" y="2251162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ฟังธรรม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0" name="หยดน้ำ 59">
            <a:extLst>
              <a:ext uri="{FF2B5EF4-FFF2-40B4-BE49-F238E27FC236}">
                <a16:creationId xmlns:a16="http://schemas.microsoft.com/office/drawing/2014/main" xmlns="" id="{889E2262-7FDC-4E03-835D-3571A881867E}"/>
              </a:ext>
            </a:extLst>
          </p:cNvPr>
          <p:cNvSpPr/>
          <p:nvPr/>
        </p:nvSpPr>
        <p:spPr>
          <a:xfrm rot="18951944">
            <a:off x="2076421" y="131608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xmlns="" id="{06AF33FC-09ED-455B-AF9F-0C42875789D1}"/>
              </a:ext>
            </a:extLst>
          </p:cNvPr>
          <p:cNvSpPr txBox="1"/>
          <p:nvPr/>
        </p:nvSpPr>
        <p:spPr>
          <a:xfrm>
            <a:off x="1435699" y="75298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2" name="หยดน้ำ 61">
            <a:extLst>
              <a:ext uri="{FF2B5EF4-FFF2-40B4-BE49-F238E27FC236}">
                <a16:creationId xmlns:a16="http://schemas.microsoft.com/office/drawing/2014/main" xmlns="" id="{6C4D98EB-1467-45CD-8AB5-95E5AAD49FCC}"/>
              </a:ext>
            </a:extLst>
          </p:cNvPr>
          <p:cNvSpPr/>
          <p:nvPr/>
        </p:nvSpPr>
        <p:spPr>
          <a:xfrm rot="18951944">
            <a:off x="4495661" y="1557923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xmlns="" id="{0EF8F51C-BC1A-48AB-98D7-FAEA4C587EDC}"/>
              </a:ext>
            </a:extLst>
          </p:cNvPr>
          <p:cNvSpPr txBox="1"/>
          <p:nvPr/>
        </p:nvSpPr>
        <p:spPr>
          <a:xfrm>
            <a:off x="3854939" y="994826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4" name="สี่เหลี่ยมผืนผ้า 63">
            <a:extLst>
              <a:ext uri="{FF2B5EF4-FFF2-40B4-BE49-F238E27FC236}">
                <a16:creationId xmlns:a16="http://schemas.microsoft.com/office/drawing/2014/main" xmlns="" id="{FAC590A1-D3DF-4AE6-A95F-A67DB2108CD1}"/>
              </a:ext>
            </a:extLst>
          </p:cNvPr>
          <p:cNvSpPr/>
          <p:nvPr/>
        </p:nvSpPr>
        <p:spPr>
          <a:xfrm>
            <a:off x="8613850" y="741684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5" name="สี่เหลี่ยมผืนผ้า 64">
            <a:extLst>
              <a:ext uri="{FF2B5EF4-FFF2-40B4-BE49-F238E27FC236}">
                <a16:creationId xmlns:a16="http://schemas.microsoft.com/office/drawing/2014/main" xmlns="" id="{47BB3257-74C7-439C-A19D-797199875F71}"/>
              </a:ext>
            </a:extLst>
          </p:cNvPr>
          <p:cNvSpPr/>
          <p:nvPr/>
        </p:nvSpPr>
        <p:spPr>
          <a:xfrm>
            <a:off x="8732293" y="879509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xmlns="" id="{CEF3AC86-AB8D-4885-BA0A-5244DE6AC5D0}"/>
              </a:ext>
            </a:extLst>
          </p:cNvPr>
          <p:cNvSpPr txBox="1"/>
          <p:nvPr/>
        </p:nvSpPr>
        <p:spPr>
          <a:xfrm>
            <a:off x="8732293" y="234079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สอนธรรม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E51703B0-B4B6-4E6D-A225-2A8CF16A1E14}"/>
              </a:ext>
            </a:extLst>
          </p:cNvPr>
          <p:cNvSpPr/>
          <p:nvPr/>
        </p:nvSpPr>
        <p:spPr>
          <a:xfrm>
            <a:off x="3743129" y="356738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8" name="สี่เหลี่ยมผืนผ้า 67">
            <a:extLst>
              <a:ext uri="{FF2B5EF4-FFF2-40B4-BE49-F238E27FC236}">
                <a16:creationId xmlns:a16="http://schemas.microsoft.com/office/drawing/2014/main" xmlns="" id="{126B94EF-32DA-4037-A6ED-8641D6C02512}"/>
              </a:ext>
            </a:extLst>
          </p:cNvPr>
          <p:cNvSpPr/>
          <p:nvPr/>
        </p:nvSpPr>
        <p:spPr>
          <a:xfrm>
            <a:off x="3861572" y="3705208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xmlns="" id="{11706821-67C9-466D-A82F-1B30A5B3D01F}"/>
              </a:ext>
            </a:extLst>
          </p:cNvPr>
          <p:cNvSpPr txBox="1"/>
          <p:nvPr/>
        </p:nvSpPr>
        <p:spPr>
          <a:xfrm>
            <a:off x="3861572" y="5166494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เห็นตรง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0" name="หยดน้ำ 69">
            <a:extLst>
              <a:ext uri="{FF2B5EF4-FFF2-40B4-BE49-F238E27FC236}">
                <a16:creationId xmlns:a16="http://schemas.microsoft.com/office/drawing/2014/main" xmlns="" id="{A3806621-70E1-4A6B-8E49-6E3B60A6518A}"/>
              </a:ext>
            </a:extLst>
          </p:cNvPr>
          <p:cNvSpPr/>
          <p:nvPr/>
        </p:nvSpPr>
        <p:spPr>
          <a:xfrm rot="18951944">
            <a:off x="9414819" y="1533364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xmlns="" id="{C6E5F984-A85E-4DEB-8638-76898120124D}"/>
              </a:ext>
            </a:extLst>
          </p:cNvPr>
          <p:cNvSpPr txBox="1"/>
          <p:nvPr/>
        </p:nvSpPr>
        <p:spPr>
          <a:xfrm>
            <a:off x="8774097" y="970267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2" name="หยดน้ำ 71">
            <a:extLst>
              <a:ext uri="{FF2B5EF4-FFF2-40B4-BE49-F238E27FC236}">
                <a16:creationId xmlns:a16="http://schemas.microsoft.com/office/drawing/2014/main" xmlns="" id="{139AEE16-0F04-40D0-AF4F-CC522AF51218}"/>
              </a:ext>
            </a:extLst>
          </p:cNvPr>
          <p:cNvSpPr/>
          <p:nvPr/>
        </p:nvSpPr>
        <p:spPr>
          <a:xfrm rot="18951944">
            <a:off x="4520810" y="435210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xmlns="" id="{F7B9B45A-1B07-42BD-92C2-C4AF1D32EE84}"/>
              </a:ext>
            </a:extLst>
          </p:cNvPr>
          <p:cNvSpPr txBox="1"/>
          <p:nvPr/>
        </p:nvSpPr>
        <p:spPr>
          <a:xfrm>
            <a:off x="3905488" y="385250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4" name="สี่เหลี่ยมผืนผ้า 73">
            <a:extLst>
              <a:ext uri="{FF2B5EF4-FFF2-40B4-BE49-F238E27FC236}">
                <a16:creationId xmlns:a16="http://schemas.microsoft.com/office/drawing/2014/main" xmlns="" id="{E2801EE2-7A53-4EE2-B5D3-F7BE1E1DFC24}"/>
              </a:ext>
            </a:extLst>
          </p:cNvPr>
          <p:cNvSpPr/>
          <p:nvPr/>
        </p:nvSpPr>
        <p:spPr>
          <a:xfrm>
            <a:off x="1307670" y="3608154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5" name="สี่เหลี่ยมผืนผ้า 74">
            <a:extLst>
              <a:ext uri="{FF2B5EF4-FFF2-40B4-BE49-F238E27FC236}">
                <a16:creationId xmlns:a16="http://schemas.microsoft.com/office/drawing/2014/main" xmlns="" id="{56E11AF6-3A81-4A6D-B08C-8DC3BBBEBF13}"/>
              </a:ext>
            </a:extLst>
          </p:cNvPr>
          <p:cNvSpPr/>
          <p:nvPr/>
        </p:nvSpPr>
        <p:spPr>
          <a:xfrm>
            <a:off x="1426113" y="3745979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6" name="สี่เหลี่ยมผืนผ้า 75">
            <a:extLst>
              <a:ext uri="{FF2B5EF4-FFF2-40B4-BE49-F238E27FC236}">
                <a16:creationId xmlns:a16="http://schemas.microsoft.com/office/drawing/2014/main" xmlns="" id="{B690722C-C545-4FB5-A706-F13D67F59E3D}"/>
              </a:ext>
            </a:extLst>
          </p:cNvPr>
          <p:cNvSpPr/>
          <p:nvPr/>
        </p:nvSpPr>
        <p:spPr>
          <a:xfrm>
            <a:off x="8596648" y="3574601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7" name="สี่เหลี่ยมผืนผ้า 76">
            <a:extLst>
              <a:ext uri="{FF2B5EF4-FFF2-40B4-BE49-F238E27FC236}">
                <a16:creationId xmlns:a16="http://schemas.microsoft.com/office/drawing/2014/main" xmlns="" id="{3372F851-D221-4183-9C34-7257252A2EE3}"/>
              </a:ext>
            </a:extLst>
          </p:cNvPr>
          <p:cNvSpPr/>
          <p:nvPr/>
        </p:nvSpPr>
        <p:spPr>
          <a:xfrm>
            <a:off x="8715091" y="3712426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xmlns="" id="{77266956-99DC-417E-99C4-DD4CDCF500FC}"/>
              </a:ext>
            </a:extLst>
          </p:cNvPr>
          <p:cNvSpPr txBox="1"/>
          <p:nvPr/>
        </p:nvSpPr>
        <p:spPr>
          <a:xfrm>
            <a:off x="1421836" y="5258470"/>
            <a:ext cx="193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ใส่ร้ายผู้อื่น</a:t>
            </a:r>
            <a:endParaRPr lang="en-US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9" name="รูปแบบอิสระ: รูปร่าง 78">
            <a:extLst>
              <a:ext uri="{FF2B5EF4-FFF2-40B4-BE49-F238E27FC236}">
                <a16:creationId xmlns:a16="http://schemas.microsoft.com/office/drawing/2014/main" xmlns="" id="{6574082D-7992-463B-831A-5887E708F38B}"/>
              </a:ext>
            </a:extLst>
          </p:cNvPr>
          <p:cNvSpPr/>
          <p:nvPr/>
        </p:nvSpPr>
        <p:spPr>
          <a:xfrm>
            <a:off x="1670992" y="3976125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xmlns="" id="{123B8A1E-13A6-4E5E-9092-0361BFD0C6A9}"/>
              </a:ext>
            </a:extLst>
          </p:cNvPr>
          <p:cNvSpPr txBox="1"/>
          <p:nvPr/>
        </p:nvSpPr>
        <p:spPr>
          <a:xfrm>
            <a:off x="1377347" y="3749517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" name="กล่องข้อความ 80">
            <a:extLst>
              <a:ext uri="{FF2B5EF4-FFF2-40B4-BE49-F238E27FC236}">
                <a16:creationId xmlns:a16="http://schemas.microsoft.com/office/drawing/2014/main" xmlns="" id="{772A688B-1760-4930-B4A7-95BEBB3DCEA6}"/>
              </a:ext>
            </a:extLst>
          </p:cNvPr>
          <p:cNvSpPr txBox="1"/>
          <p:nvPr/>
        </p:nvSpPr>
        <p:spPr>
          <a:xfrm>
            <a:off x="8751802" y="5193007"/>
            <a:ext cx="193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เห็นแก่ตัว</a:t>
            </a:r>
            <a:endParaRPr lang="en-US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2" name="รูปแบบอิสระ: รูปร่าง 81">
            <a:extLst>
              <a:ext uri="{FF2B5EF4-FFF2-40B4-BE49-F238E27FC236}">
                <a16:creationId xmlns:a16="http://schemas.microsoft.com/office/drawing/2014/main" xmlns="" id="{3C9BAE80-0CAA-4D63-B285-E591D71251F8}"/>
              </a:ext>
            </a:extLst>
          </p:cNvPr>
          <p:cNvSpPr/>
          <p:nvPr/>
        </p:nvSpPr>
        <p:spPr>
          <a:xfrm>
            <a:off x="8950199" y="3987609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xmlns="" id="{B092EDC4-6BE9-4A6C-925D-9E259079C6DF}"/>
              </a:ext>
            </a:extLst>
          </p:cNvPr>
          <p:cNvSpPr txBox="1"/>
          <p:nvPr/>
        </p:nvSpPr>
        <p:spPr>
          <a:xfrm>
            <a:off x="8656554" y="376100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4" name="สี่เหลี่ยมผืนผ้า 83">
            <a:extLst>
              <a:ext uri="{FF2B5EF4-FFF2-40B4-BE49-F238E27FC236}">
                <a16:creationId xmlns:a16="http://schemas.microsoft.com/office/drawing/2014/main" xmlns="" id="{46AC0F8C-A0B9-47BD-8156-4856F5ABC409}"/>
              </a:ext>
            </a:extLst>
          </p:cNvPr>
          <p:cNvSpPr/>
          <p:nvPr/>
        </p:nvSpPr>
        <p:spPr>
          <a:xfrm>
            <a:off x="6171996" y="3599165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5" name="สี่เหลี่ยมผืนผ้า 84">
            <a:extLst>
              <a:ext uri="{FF2B5EF4-FFF2-40B4-BE49-F238E27FC236}">
                <a16:creationId xmlns:a16="http://schemas.microsoft.com/office/drawing/2014/main" xmlns="" id="{ED70F250-F91E-4E11-ADAA-217E0B02A389}"/>
              </a:ext>
            </a:extLst>
          </p:cNvPr>
          <p:cNvSpPr/>
          <p:nvPr/>
        </p:nvSpPr>
        <p:spPr>
          <a:xfrm>
            <a:off x="6290439" y="3736990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xmlns="" id="{FACCA528-A702-41BD-91FF-C6D2092FC093}"/>
              </a:ext>
            </a:extLst>
          </p:cNvPr>
          <p:cNvSpPr txBox="1"/>
          <p:nvPr/>
        </p:nvSpPr>
        <p:spPr>
          <a:xfrm>
            <a:off x="6318611" y="517882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โอ้อวดตน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7" name="รูปแบบอิสระ: รูปร่าง 86">
            <a:extLst>
              <a:ext uri="{FF2B5EF4-FFF2-40B4-BE49-F238E27FC236}">
                <a16:creationId xmlns:a16="http://schemas.microsoft.com/office/drawing/2014/main" xmlns="" id="{9355DDA4-BC1D-42DE-B201-DC466B2A9CEC}"/>
              </a:ext>
            </a:extLst>
          </p:cNvPr>
          <p:cNvSpPr/>
          <p:nvPr/>
        </p:nvSpPr>
        <p:spPr>
          <a:xfrm>
            <a:off x="6516789" y="3961878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xmlns="" id="{58BD6780-423C-420D-BA06-17030E8C43F6}"/>
              </a:ext>
            </a:extLst>
          </p:cNvPr>
          <p:cNvSpPr txBox="1"/>
          <p:nvPr/>
        </p:nvSpPr>
        <p:spPr>
          <a:xfrm>
            <a:off x="6255993" y="371627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9" name="สี่เหลี่ยมผืนผ้า 88">
            <a:extLst>
              <a:ext uri="{FF2B5EF4-FFF2-40B4-BE49-F238E27FC236}">
                <a16:creationId xmlns:a16="http://schemas.microsoft.com/office/drawing/2014/main" xmlns="" id="{6D41E3E1-36E3-492B-954C-368AF322BF45}"/>
              </a:ext>
            </a:extLst>
          </p:cNvPr>
          <p:cNvSpPr/>
          <p:nvPr/>
        </p:nvSpPr>
        <p:spPr>
          <a:xfrm>
            <a:off x="6196365" y="775155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0" name="สี่เหลี่ยมผืนผ้า 89">
            <a:extLst>
              <a:ext uri="{FF2B5EF4-FFF2-40B4-BE49-F238E27FC236}">
                <a16:creationId xmlns:a16="http://schemas.microsoft.com/office/drawing/2014/main" xmlns="" id="{9908F53C-15AE-4390-AD13-6601B96769D7}"/>
              </a:ext>
            </a:extLst>
          </p:cNvPr>
          <p:cNvSpPr/>
          <p:nvPr/>
        </p:nvSpPr>
        <p:spPr>
          <a:xfrm>
            <a:off x="6314808" y="912980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1" name="กล่องข้อความ 90">
            <a:extLst>
              <a:ext uri="{FF2B5EF4-FFF2-40B4-BE49-F238E27FC236}">
                <a16:creationId xmlns:a16="http://schemas.microsoft.com/office/drawing/2014/main" xmlns="" id="{E4B83E98-36FB-48BD-9824-C4C258484F49}"/>
              </a:ext>
            </a:extLst>
          </p:cNvPr>
          <p:cNvSpPr txBox="1"/>
          <p:nvPr/>
        </p:nvSpPr>
        <p:spPr>
          <a:xfrm>
            <a:off x="6349987" y="2070563"/>
            <a:ext cx="193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ไปวัดตามโอกาส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2" name="หยดน้ำ 91">
            <a:extLst>
              <a:ext uri="{FF2B5EF4-FFF2-40B4-BE49-F238E27FC236}">
                <a16:creationId xmlns:a16="http://schemas.microsoft.com/office/drawing/2014/main" xmlns="" id="{EA2F64F8-33CD-4F62-8F95-82467A8B3F3C}"/>
              </a:ext>
            </a:extLst>
          </p:cNvPr>
          <p:cNvSpPr/>
          <p:nvPr/>
        </p:nvSpPr>
        <p:spPr>
          <a:xfrm rot="18951944">
            <a:off x="6997334" y="150333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กล่องข้อความ 92">
            <a:extLst>
              <a:ext uri="{FF2B5EF4-FFF2-40B4-BE49-F238E27FC236}">
                <a16:creationId xmlns:a16="http://schemas.microsoft.com/office/drawing/2014/main" xmlns="" id="{940E6B16-07A4-43BB-8DDB-802B40533FA9}"/>
              </a:ext>
            </a:extLst>
          </p:cNvPr>
          <p:cNvSpPr txBox="1"/>
          <p:nvPr/>
        </p:nvSpPr>
        <p:spPr>
          <a:xfrm>
            <a:off x="6356612" y="94023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4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D34D43DF-81AC-49E4-8E2C-9F1133F4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56" y="777846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2BA6B6A7-8C41-4C07-8EC6-0FCDDEC7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41" y="771080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F3AF406C-3798-4A19-99FC-F8543CA6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02" y="757828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D4A842F3-510C-4F33-A668-002548635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94" y="757828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021E0C82-8B64-4AEE-8A84-1F138D50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63" y="3585054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AEEDC2BC-0CAC-4658-8917-F0E3A5BC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96" y="3604792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E44B8728-6E4E-456A-B1EF-90BCDE6E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05" y="3604792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DC194633-DD36-4FD1-AD42-CFACFC40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49" y="3604792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กล่องข้อความ 101">
            <a:extLst>
              <a:ext uri="{FF2B5EF4-FFF2-40B4-BE49-F238E27FC236}">
                <a16:creationId xmlns:a16="http://schemas.microsoft.com/office/drawing/2014/main" xmlns="" id="{C7E4E48C-8A69-4540-9599-38908D60B672}"/>
              </a:ext>
            </a:extLst>
          </p:cNvPr>
          <p:cNvSpPr txBox="1"/>
          <p:nvPr/>
        </p:nvSpPr>
        <p:spPr>
          <a:xfrm>
            <a:off x="1403645" y="124323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๑		     ๒			 ๓              	       ๔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3" name="กล่องข้อความ 102">
            <a:extLst>
              <a:ext uri="{FF2B5EF4-FFF2-40B4-BE49-F238E27FC236}">
                <a16:creationId xmlns:a16="http://schemas.microsoft.com/office/drawing/2014/main" xmlns="" id="{64B38E33-8AE3-48B1-802A-7B1A36EB7291}"/>
              </a:ext>
            </a:extLst>
          </p:cNvPr>
          <p:cNvSpPr txBox="1"/>
          <p:nvPr/>
        </p:nvSpPr>
        <p:spPr>
          <a:xfrm>
            <a:off x="1432186" y="6220779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๕		     ๖			 ๗              	       ๘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xmlns="" id="{7B686D00-8870-49AA-B33C-A820D237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47004DEE-03A3-4EAA-8852-CF1D3FF98DEB}"/>
              </a:ext>
            </a:extLst>
          </p:cNvPr>
          <p:cNvSpPr/>
          <p:nvPr/>
        </p:nvSpPr>
        <p:spPr>
          <a:xfrm>
            <a:off x="3596314" y="3606745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BC6A7999-30C8-434E-99E5-A282C11B97DE}"/>
              </a:ext>
            </a:extLst>
          </p:cNvPr>
          <p:cNvSpPr/>
          <p:nvPr/>
        </p:nvSpPr>
        <p:spPr>
          <a:xfrm>
            <a:off x="3714757" y="3744570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1EA8A1C5-26FD-4808-94F8-4672E0238055}"/>
              </a:ext>
            </a:extLst>
          </p:cNvPr>
          <p:cNvSpPr txBox="1"/>
          <p:nvPr/>
        </p:nvSpPr>
        <p:spPr>
          <a:xfrm>
            <a:off x="3749936" y="4902153"/>
            <a:ext cx="193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หมั่นฟังธรรม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E3D41A34-141B-44A7-8104-7026FFC146E2}"/>
              </a:ext>
            </a:extLst>
          </p:cNvPr>
          <p:cNvSpPr/>
          <p:nvPr/>
        </p:nvSpPr>
        <p:spPr>
          <a:xfrm>
            <a:off x="6039397" y="358902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7BA12607-A246-4CC0-B814-84E96CA2C58A}"/>
              </a:ext>
            </a:extLst>
          </p:cNvPr>
          <p:cNvSpPr/>
          <p:nvPr/>
        </p:nvSpPr>
        <p:spPr>
          <a:xfrm>
            <a:off x="6157840" y="3726845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9EAAF125-4050-4137-B257-AAF3A0C27CBB}"/>
              </a:ext>
            </a:extLst>
          </p:cNvPr>
          <p:cNvSpPr txBox="1"/>
          <p:nvPr/>
        </p:nvSpPr>
        <p:spPr>
          <a:xfrm>
            <a:off x="6176330" y="4884427"/>
            <a:ext cx="193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สนใจศึกษาธรรม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EEB2E642-FC82-4537-A7D3-127749349743}"/>
              </a:ext>
            </a:extLst>
          </p:cNvPr>
          <p:cNvSpPr/>
          <p:nvPr/>
        </p:nvSpPr>
        <p:spPr>
          <a:xfrm>
            <a:off x="8462055" y="358902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xmlns="" id="{62169FA4-3F9C-438E-BC8E-FFA0BBEDE869}"/>
              </a:ext>
            </a:extLst>
          </p:cNvPr>
          <p:cNvSpPr/>
          <p:nvPr/>
        </p:nvSpPr>
        <p:spPr>
          <a:xfrm>
            <a:off x="8580498" y="3726845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74BE8D3E-FCCD-4AC9-9ED4-5DEFEDE62BE8}"/>
              </a:ext>
            </a:extLst>
          </p:cNvPr>
          <p:cNvSpPr txBox="1"/>
          <p:nvPr/>
        </p:nvSpPr>
        <p:spPr>
          <a:xfrm>
            <a:off x="8615677" y="4884428"/>
            <a:ext cx="193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ศรัทธาในภิกษุ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หยดน้ำ 12">
            <a:extLst>
              <a:ext uri="{FF2B5EF4-FFF2-40B4-BE49-F238E27FC236}">
                <a16:creationId xmlns:a16="http://schemas.microsoft.com/office/drawing/2014/main" xmlns="" id="{1856CBD3-0888-404E-A95E-609B4D8F676A}"/>
              </a:ext>
            </a:extLst>
          </p:cNvPr>
          <p:cNvSpPr/>
          <p:nvPr/>
        </p:nvSpPr>
        <p:spPr>
          <a:xfrm rot="18951944">
            <a:off x="4426218" y="4265176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F7BA43D2-6F59-41C6-9CFF-80DF7D584A68}"/>
              </a:ext>
            </a:extLst>
          </p:cNvPr>
          <p:cNvSpPr txBox="1"/>
          <p:nvPr/>
        </p:nvSpPr>
        <p:spPr>
          <a:xfrm>
            <a:off x="3759644" y="367002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หยดน้ำ 14">
            <a:extLst>
              <a:ext uri="{FF2B5EF4-FFF2-40B4-BE49-F238E27FC236}">
                <a16:creationId xmlns:a16="http://schemas.microsoft.com/office/drawing/2014/main" xmlns="" id="{5EEAF6BD-0CC9-445E-B543-86ECF618961A}"/>
              </a:ext>
            </a:extLst>
          </p:cNvPr>
          <p:cNvSpPr/>
          <p:nvPr/>
        </p:nvSpPr>
        <p:spPr>
          <a:xfrm rot="18951944">
            <a:off x="6789605" y="4294809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0B412369-F49B-4D75-8F28-AD6C8B85AA87}"/>
              </a:ext>
            </a:extLst>
          </p:cNvPr>
          <p:cNvSpPr txBox="1"/>
          <p:nvPr/>
        </p:nvSpPr>
        <p:spPr>
          <a:xfrm>
            <a:off x="6148883" y="373171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หยดน้ำ 16">
            <a:extLst>
              <a:ext uri="{FF2B5EF4-FFF2-40B4-BE49-F238E27FC236}">
                <a16:creationId xmlns:a16="http://schemas.microsoft.com/office/drawing/2014/main" xmlns="" id="{C160FC33-D834-4B5A-A378-EC75F490FDD6}"/>
              </a:ext>
            </a:extLst>
          </p:cNvPr>
          <p:cNvSpPr/>
          <p:nvPr/>
        </p:nvSpPr>
        <p:spPr>
          <a:xfrm rot="18951944">
            <a:off x="9256743" y="4294809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1DA1F814-DA65-4AEF-AB49-EC84A537CE5F}"/>
              </a:ext>
            </a:extLst>
          </p:cNvPr>
          <p:cNvSpPr txBox="1"/>
          <p:nvPr/>
        </p:nvSpPr>
        <p:spPr>
          <a:xfrm>
            <a:off x="8616021" y="373171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xmlns="" id="{03DEF288-DBC9-44D3-AB02-298F677409FF}"/>
              </a:ext>
            </a:extLst>
          </p:cNvPr>
          <p:cNvSpPr/>
          <p:nvPr/>
        </p:nvSpPr>
        <p:spPr>
          <a:xfrm>
            <a:off x="8456857" y="81973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xmlns="" id="{7704372F-55CA-4F4B-9383-A755180E04C0}"/>
              </a:ext>
            </a:extLst>
          </p:cNvPr>
          <p:cNvSpPr/>
          <p:nvPr/>
        </p:nvSpPr>
        <p:spPr>
          <a:xfrm>
            <a:off x="8575300" y="957558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xmlns="" id="{14A79539-CE16-4BAC-88FF-C5A3499D04CA}"/>
              </a:ext>
            </a:extLst>
          </p:cNvPr>
          <p:cNvSpPr txBox="1"/>
          <p:nvPr/>
        </p:nvSpPr>
        <p:spPr>
          <a:xfrm>
            <a:off x="8604377" y="2388831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โลภมาก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xmlns="" id="{087D8F15-CFA4-4D5B-B589-1AAAB99C589E}"/>
              </a:ext>
            </a:extLst>
          </p:cNvPr>
          <p:cNvSpPr/>
          <p:nvPr/>
        </p:nvSpPr>
        <p:spPr>
          <a:xfrm>
            <a:off x="3555883" y="807451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xmlns="" id="{78E88F7F-C21C-4CD7-8F06-1C59F028DAD3}"/>
              </a:ext>
            </a:extLst>
          </p:cNvPr>
          <p:cNvSpPr/>
          <p:nvPr/>
        </p:nvSpPr>
        <p:spPr>
          <a:xfrm>
            <a:off x="3674326" y="945276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xmlns="" id="{60879B1E-7E64-4B1D-BEEB-C56A02140EAC}"/>
              </a:ext>
            </a:extLst>
          </p:cNvPr>
          <p:cNvSpPr/>
          <p:nvPr/>
        </p:nvSpPr>
        <p:spPr>
          <a:xfrm>
            <a:off x="8802555" y="1171884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94377D14-2E38-4B65-882D-75AE3166E734}"/>
              </a:ext>
            </a:extLst>
          </p:cNvPr>
          <p:cNvSpPr txBox="1"/>
          <p:nvPr/>
        </p:nvSpPr>
        <p:spPr>
          <a:xfrm>
            <a:off x="8508910" y="945276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xmlns="" id="{0F224539-2EAD-4905-BD4D-0BDBC036A3DF}"/>
              </a:ext>
            </a:extLst>
          </p:cNvPr>
          <p:cNvSpPr txBox="1"/>
          <p:nvPr/>
        </p:nvSpPr>
        <p:spPr>
          <a:xfrm>
            <a:off x="3716130" y="2562385"/>
            <a:ext cx="193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ทำผิดกฎหมาย</a:t>
            </a:r>
            <a:endParaRPr lang="en-US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xmlns="" id="{09CCC828-7950-4DA5-84D5-54C2E3379823}"/>
              </a:ext>
            </a:extLst>
          </p:cNvPr>
          <p:cNvSpPr/>
          <p:nvPr/>
        </p:nvSpPr>
        <p:spPr>
          <a:xfrm>
            <a:off x="3900676" y="1170164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xmlns="" id="{7C56376C-4CE2-4BD3-8D4E-163F08834CD1}"/>
              </a:ext>
            </a:extLst>
          </p:cNvPr>
          <p:cNvSpPr txBox="1"/>
          <p:nvPr/>
        </p:nvSpPr>
        <p:spPr>
          <a:xfrm>
            <a:off x="3639880" y="924565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xmlns="" id="{69B51E5C-00CD-48D9-B416-65528B89421C}"/>
              </a:ext>
            </a:extLst>
          </p:cNvPr>
          <p:cNvSpPr/>
          <p:nvPr/>
        </p:nvSpPr>
        <p:spPr>
          <a:xfrm>
            <a:off x="6024365" y="807451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xmlns="" id="{344C10E8-C3E1-4DB5-97DA-08DA740C4D16}"/>
              </a:ext>
            </a:extLst>
          </p:cNvPr>
          <p:cNvSpPr/>
          <p:nvPr/>
        </p:nvSpPr>
        <p:spPr>
          <a:xfrm>
            <a:off x="6142808" y="945276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46B1AA26-9B82-43C7-B546-50E8E2339236}"/>
              </a:ext>
            </a:extLst>
          </p:cNvPr>
          <p:cNvSpPr txBox="1"/>
          <p:nvPr/>
        </p:nvSpPr>
        <p:spPr>
          <a:xfrm>
            <a:off x="6177987" y="2102859"/>
            <a:ext cx="193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บำรุงพุทธศาสน์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หยดน้ำ 31">
            <a:extLst>
              <a:ext uri="{FF2B5EF4-FFF2-40B4-BE49-F238E27FC236}">
                <a16:creationId xmlns:a16="http://schemas.microsoft.com/office/drawing/2014/main" xmlns="" id="{218D3B17-4E30-4547-ADF8-010F3F6CEB54}"/>
              </a:ext>
            </a:extLst>
          </p:cNvPr>
          <p:cNvSpPr/>
          <p:nvPr/>
        </p:nvSpPr>
        <p:spPr>
          <a:xfrm rot="18951944">
            <a:off x="6833945" y="1439204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xmlns="" id="{9732AFAF-B53D-48E1-935D-E5E3C92731EC}"/>
              </a:ext>
            </a:extLst>
          </p:cNvPr>
          <p:cNvSpPr txBox="1"/>
          <p:nvPr/>
        </p:nvSpPr>
        <p:spPr>
          <a:xfrm>
            <a:off x="6193223" y="876107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xmlns="" id="{58E65BA2-8BCF-4BF1-AC2B-038DD0F1FAC0}"/>
              </a:ext>
            </a:extLst>
          </p:cNvPr>
          <p:cNvSpPr/>
          <p:nvPr/>
        </p:nvSpPr>
        <p:spPr>
          <a:xfrm>
            <a:off x="1144287" y="3622744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xmlns="" id="{DCDB937F-A6C5-492A-A44E-F632A850E436}"/>
              </a:ext>
            </a:extLst>
          </p:cNvPr>
          <p:cNvSpPr/>
          <p:nvPr/>
        </p:nvSpPr>
        <p:spPr>
          <a:xfrm>
            <a:off x="1262730" y="3760569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xmlns="" id="{B4AE508B-DE78-49D3-AEB7-47EDBA2E9222}"/>
              </a:ext>
            </a:extLst>
          </p:cNvPr>
          <p:cNvSpPr txBox="1"/>
          <p:nvPr/>
        </p:nvSpPr>
        <p:spPr>
          <a:xfrm>
            <a:off x="1262730" y="522185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สอนธรรม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หยดน้ำ 36">
            <a:extLst>
              <a:ext uri="{FF2B5EF4-FFF2-40B4-BE49-F238E27FC236}">
                <a16:creationId xmlns:a16="http://schemas.microsoft.com/office/drawing/2014/main" xmlns="" id="{90E825BE-5D4C-49FC-81FE-ADA3C08C1FEF}"/>
              </a:ext>
            </a:extLst>
          </p:cNvPr>
          <p:cNvSpPr/>
          <p:nvPr/>
        </p:nvSpPr>
        <p:spPr>
          <a:xfrm rot="18951944">
            <a:off x="1945256" y="4414424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FE04E81A-B0FA-49A9-9322-560FD79FCF67}"/>
              </a:ext>
            </a:extLst>
          </p:cNvPr>
          <p:cNvSpPr txBox="1"/>
          <p:nvPr/>
        </p:nvSpPr>
        <p:spPr>
          <a:xfrm>
            <a:off x="1304534" y="3851327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xmlns="" id="{878CF8D4-0528-4AF9-A467-9877DD954C5E}"/>
              </a:ext>
            </a:extLst>
          </p:cNvPr>
          <p:cNvSpPr/>
          <p:nvPr/>
        </p:nvSpPr>
        <p:spPr>
          <a:xfrm>
            <a:off x="1116667" y="802504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xmlns="" id="{43EA4433-086D-4A36-BE1C-6522B74BE3F4}"/>
              </a:ext>
            </a:extLst>
          </p:cNvPr>
          <p:cNvSpPr/>
          <p:nvPr/>
        </p:nvSpPr>
        <p:spPr>
          <a:xfrm>
            <a:off x="1235110" y="940329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xmlns="" id="{A044060A-79DC-4F3E-8D3B-BED420B628C7}"/>
              </a:ext>
            </a:extLst>
          </p:cNvPr>
          <p:cNvSpPr txBox="1"/>
          <p:nvPr/>
        </p:nvSpPr>
        <p:spPr>
          <a:xfrm>
            <a:off x="1219093" y="2073746"/>
            <a:ext cx="193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ทำกุศลตามหลักพุทธ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หยดน้ำ 41">
            <a:extLst>
              <a:ext uri="{FF2B5EF4-FFF2-40B4-BE49-F238E27FC236}">
                <a16:creationId xmlns:a16="http://schemas.microsoft.com/office/drawing/2014/main" xmlns="" id="{4CF72612-A8ED-4208-BB09-8CA93C1B8E42}"/>
              </a:ext>
            </a:extLst>
          </p:cNvPr>
          <p:cNvSpPr/>
          <p:nvPr/>
        </p:nvSpPr>
        <p:spPr>
          <a:xfrm rot="18951944">
            <a:off x="1881767" y="1434257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xmlns="" id="{137FA10E-4FEE-4C9E-A817-F778C504C422}"/>
              </a:ext>
            </a:extLst>
          </p:cNvPr>
          <p:cNvSpPr txBox="1"/>
          <p:nvPr/>
        </p:nvSpPr>
        <p:spPr>
          <a:xfrm>
            <a:off x="1241045" y="871160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4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D2FE91DF-4688-4E73-A18A-5E65D1F8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86" y="793380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BA0C1BD1-B217-4065-9F95-327FDEB2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31" y="813118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02339D7F-1E4A-45D9-9EB2-A880E960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92" y="813118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D2D965A0-65B0-4F20-A3C9-CE211B1A3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40" y="813118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F0EA418E-FBAF-4CA2-B414-9BCF34ED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93" y="3600588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63548BE8-C1ED-499B-81E9-1D8F00CC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38" y="3620326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F8E066AE-6D98-4F40-AA49-8D9A8F5AA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99" y="3620326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FDECAB6F-779A-4EF1-B366-0A305A10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47" y="3620326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xmlns="" id="{9E9B4BA7-45BD-4764-924D-85021A321129}"/>
              </a:ext>
            </a:extLst>
          </p:cNvPr>
          <p:cNvSpPr txBox="1"/>
          <p:nvPr/>
        </p:nvSpPr>
        <p:spPr>
          <a:xfrm>
            <a:off x="1403645" y="182379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๑		     ๒			 ๓              	       ๔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xmlns="" id="{8F747A40-FC54-4E5F-9302-750B6A3178D3}"/>
              </a:ext>
            </a:extLst>
          </p:cNvPr>
          <p:cNvSpPr txBox="1"/>
          <p:nvPr/>
        </p:nvSpPr>
        <p:spPr>
          <a:xfrm>
            <a:off x="1287046" y="6191750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๕		     ๖			 ๗              	       ๘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xmlns="" id="{02DC876F-A2E5-480D-9132-B2BE06122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72A6FA5-495F-458A-B733-9F8C2060535A}"/>
              </a:ext>
            </a:extLst>
          </p:cNvPr>
          <p:cNvSpPr/>
          <p:nvPr/>
        </p:nvSpPr>
        <p:spPr>
          <a:xfrm>
            <a:off x="6017662" y="3559676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6DF76EAD-A59D-439E-B999-3D00AD88D089}"/>
              </a:ext>
            </a:extLst>
          </p:cNvPr>
          <p:cNvSpPr/>
          <p:nvPr/>
        </p:nvSpPr>
        <p:spPr>
          <a:xfrm>
            <a:off x="6136105" y="3697501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66280F92-EA23-410E-8695-EFC07C5868B5}"/>
              </a:ext>
            </a:extLst>
          </p:cNvPr>
          <p:cNvSpPr txBox="1"/>
          <p:nvPr/>
        </p:nvSpPr>
        <p:spPr>
          <a:xfrm>
            <a:off x="6177909" y="4976431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รู้จักเหตุ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F31DD45E-A6A8-4D70-BCA8-3B43282B5262}"/>
              </a:ext>
            </a:extLst>
          </p:cNvPr>
          <p:cNvSpPr/>
          <p:nvPr/>
        </p:nvSpPr>
        <p:spPr>
          <a:xfrm>
            <a:off x="3582794" y="75038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23E1BCF-A971-40E6-A854-C779C373BF1F}"/>
              </a:ext>
            </a:extLst>
          </p:cNvPr>
          <p:cNvSpPr/>
          <p:nvPr/>
        </p:nvSpPr>
        <p:spPr>
          <a:xfrm>
            <a:off x="3701237" y="888208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EBD0D611-DE18-4423-B112-2E5737CE82FB}"/>
              </a:ext>
            </a:extLst>
          </p:cNvPr>
          <p:cNvSpPr txBox="1"/>
          <p:nvPr/>
        </p:nvSpPr>
        <p:spPr>
          <a:xfrm>
            <a:off x="3727029" y="2140016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รู้จักผล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5333CF45-4C45-4C1D-BA32-77B20ACD0842}"/>
              </a:ext>
            </a:extLst>
          </p:cNvPr>
          <p:cNvSpPr/>
          <p:nvPr/>
        </p:nvSpPr>
        <p:spPr>
          <a:xfrm>
            <a:off x="6001791" y="75038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xmlns="" id="{F02B7435-5C84-42EA-B14C-1DE417AD017B}"/>
              </a:ext>
            </a:extLst>
          </p:cNvPr>
          <p:cNvSpPr/>
          <p:nvPr/>
        </p:nvSpPr>
        <p:spPr>
          <a:xfrm>
            <a:off x="6120234" y="888208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8BBC2204-7695-49FD-85E0-0B6727F037E3}"/>
              </a:ext>
            </a:extLst>
          </p:cNvPr>
          <p:cNvSpPr txBox="1"/>
          <p:nvPr/>
        </p:nvSpPr>
        <p:spPr>
          <a:xfrm>
            <a:off x="6104083" y="214001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รู้จักตน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6B775EB3-D786-4643-AD51-A81AE3EEF05B}"/>
              </a:ext>
            </a:extLst>
          </p:cNvPr>
          <p:cNvSpPr/>
          <p:nvPr/>
        </p:nvSpPr>
        <p:spPr>
          <a:xfrm>
            <a:off x="8420788" y="75038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94E6958E-1CF9-436E-AA68-033099CBEF93}"/>
              </a:ext>
            </a:extLst>
          </p:cNvPr>
          <p:cNvSpPr/>
          <p:nvPr/>
        </p:nvSpPr>
        <p:spPr>
          <a:xfrm>
            <a:off x="8539231" y="888208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B375556D-DABC-43D6-9C55-B7220869D0A1}"/>
              </a:ext>
            </a:extLst>
          </p:cNvPr>
          <p:cNvSpPr txBox="1"/>
          <p:nvPr/>
        </p:nvSpPr>
        <p:spPr>
          <a:xfrm>
            <a:off x="8566238" y="2293037"/>
            <a:ext cx="193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รู้จักประมาณ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หยดน้ำ 15">
            <a:extLst>
              <a:ext uri="{FF2B5EF4-FFF2-40B4-BE49-F238E27FC236}">
                <a16:creationId xmlns:a16="http://schemas.microsoft.com/office/drawing/2014/main" xmlns="" id="{653EC7EB-85F4-42E9-B257-02B648A9BCA1}"/>
              </a:ext>
            </a:extLst>
          </p:cNvPr>
          <p:cNvSpPr/>
          <p:nvPr/>
        </p:nvSpPr>
        <p:spPr>
          <a:xfrm rot="18951944">
            <a:off x="6818631" y="4351356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6E8007FF-30D7-4C71-8A2A-9F2C7713F4FB}"/>
              </a:ext>
            </a:extLst>
          </p:cNvPr>
          <p:cNvSpPr txBox="1"/>
          <p:nvPr/>
        </p:nvSpPr>
        <p:spPr>
          <a:xfrm>
            <a:off x="6177909" y="378825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หยดน้ำ 17">
            <a:extLst>
              <a:ext uri="{FF2B5EF4-FFF2-40B4-BE49-F238E27FC236}">
                <a16:creationId xmlns:a16="http://schemas.microsoft.com/office/drawing/2014/main" xmlns="" id="{77D54EF6-1457-45F4-B0DF-FCBC8D053B17}"/>
              </a:ext>
            </a:extLst>
          </p:cNvPr>
          <p:cNvSpPr/>
          <p:nvPr/>
        </p:nvSpPr>
        <p:spPr>
          <a:xfrm rot="18951944">
            <a:off x="4307318" y="1485359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xmlns="" id="{31F4898A-0BE8-496F-9794-1BAC28E31A1C}"/>
              </a:ext>
            </a:extLst>
          </p:cNvPr>
          <p:cNvSpPr txBox="1"/>
          <p:nvPr/>
        </p:nvSpPr>
        <p:spPr>
          <a:xfrm>
            <a:off x="3679296" y="998462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หยดน้ำ 19">
            <a:extLst>
              <a:ext uri="{FF2B5EF4-FFF2-40B4-BE49-F238E27FC236}">
                <a16:creationId xmlns:a16="http://schemas.microsoft.com/office/drawing/2014/main" xmlns="" id="{15F43105-F84A-4268-BC87-D091A0B1211C}"/>
              </a:ext>
            </a:extLst>
          </p:cNvPr>
          <p:cNvSpPr/>
          <p:nvPr/>
        </p:nvSpPr>
        <p:spPr>
          <a:xfrm rot="18951944">
            <a:off x="6751999" y="1519672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xmlns="" id="{DAB78F2F-B04C-4AA0-8890-4B4EC8DE05A1}"/>
              </a:ext>
            </a:extLst>
          </p:cNvPr>
          <p:cNvSpPr txBox="1"/>
          <p:nvPr/>
        </p:nvSpPr>
        <p:spPr>
          <a:xfrm>
            <a:off x="6111277" y="956575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๓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หยดน้ำ 21">
            <a:extLst>
              <a:ext uri="{FF2B5EF4-FFF2-40B4-BE49-F238E27FC236}">
                <a16:creationId xmlns:a16="http://schemas.microsoft.com/office/drawing/2014/main" xmlns="" id="{029CDB72-E5BB-4CC1-9D64-A04FA4E172A5}"/>
              </a:ext>
            </a:extLst>
          </p:cNvPr>
          <p:cNvSpPr/>
          <p:nvPr/>
        </p:nvSpPr>
        <p:spPr>
          <a:xfrm rot="18951944">
            <a:off x="9215476" y="1519672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EA4EAB0C-B155-49A1-8CDD-6BCA9FE9F3C8}"/>
              </a:ext>
            </a:extLst>
          </p:cNvPr>
          <p:cNvSpPr txBox="1"/>
          <p:nvPr/>
        </p:nvSpPr>
        <p:spPr>
          <a:xfrm>
            <a:off x="8574754" y="956575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xmlns="" id="{155735F0-7F6D-4DC3-9919-06F18490DA50}"/>
              </a:ext>
            </a:extLst>
          </p:cNvPr>
          <p:cNvSpPr/>
          <p:nvPr/>
        </p:nvSpPr>
        <p:spPr>
          <a:xfrm>
            <a:off x="3590096" y="357370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CBDDD5A7-AAE4-44BC-9F1A-0813145F8974}"/>
              </a:ext>
            </a:extLst>
          </p:cNvPr>
          <p:cNvSpPr/>
          <p:nvPr/>
        </p:nvSpPr>
        <p:spPr>
          <a:xfrm>
            <a:off x="3708539" y="3711533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xmlns="" id="{501607BD-C5B5-4D44-ABB7-8E6761E7ADD1}"/>
              </a:ext>
            </a:extLst>
          </p:cNvPr>
          <p:cNvSpPr/>
          <p:nvPr/>
        </p:nvSpPr>
        <p:spPr>
          <a:xfrm>
            <a:off x="8413128" y="3573708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0A7F025F-0010-4F10-A84C-D19CC2B58721}"/>
              </a:ext>
            </a:extLst>
          </p:cNvPr>
          <p:cNvSpPr/>
          <p:nvPr/>
        </p:nvSpPr>
        <p:spPr>
          <a:xfrm>
            <a:off x="8531571" y="3711533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xmlns="" id="{C63F581E-43E6-44C8-9438-D5FEEB52798C}"/>
              </a:ext>
            </a:extLst>
          </p:cNvPr>
          <p:cNvSpPr txBox="1"/>
          <p:nvPr/>
        </p:nvSpPr>
        <p:spPr>
          <a:xfrm>
            <a:off x="3755021" y="5147077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ผิดศีล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xmlns="" id="{566FFE57-6C4D-481D-8C80-11D1BD406628}"/>
              </a:ext>
            </a:extLst>
          </p:cNvPr>
          <p:cNvSpPr/>
          <p:nvPr/>
        </p:nvSpPr>
        <p:spPr>
          <a:xfrm>
            <a:off x="3953418" y="3941679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xmlns="" id="{2A51071E-F7EC-46D7-893F-65B800D8B9A3}"/>
              </a:ext>
            </a:extLst>
          </p:cNvPr>
          <p:cNvSpPr txBox="1"/>
          <p:nvPr/>
        </p:nvSpPr>
        <p:spPr>
          <a:xfrm>
            <a:off x="3659773" y="371507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51FA202F-1A73-4FEE-95AD-45A6E0E99581}"/>
              </a:ext>
            </a:extLst>
          </p:cNvPr>
          <p:cNvSpPr txBox="1"/>
          <p:nvPr/>
        </p:nvSpPr>
        <p:spPr>
          <a:xfrm>
            <a:off x="8568282" y="5192114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โกหก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รูปแบบอิสระ: รูปร่าง 31">
            <a:extLst>
              <a:ext uri="{FF2B5EF4-FFF2-40B4-BE49-F238E27FC236}">
                <a16:creationId xmlns:a16="http://schemas.microsoft.com/office/drawing/2014/main" xmlns="" id="{F40A646D-1C0A-416A-ACA5-17DE3C9894AD}"/>
              </a:ext>
            </a:extLst>
          </p:cNvPr>
          <p:cNvSpPr/>
          <p:nvPr/>
        </p:nvSpPr>
        <p:spPr>
          <a:xfrm>
            <a:off x="8766679" y="3986716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xmlns="" id="{0594628C-217A-4891-9B6A-BC3465EB6D2F}"/>
              </a:ext>
            </a:extLst>
          </p:cNvPr>
          <p:cNvSpPr txBox="1"/>
          <p:nvPr/>
        </p:nvSpPr>
        <p:spPr>
          <a:xfrm>
            <a:off x="8473034" y="376010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xmlns="" id="{20799BAD-25C9-462A-8622-E497CE7DB8A3}"/>
              </a:ext>
            </a:extLst>
          </p:cNvPr>
          <p:cNvSpPr/>
          <p:nvPr/>
        </p:nvSpPr>
        <p:spPr>
          <a:xfrm>
            <a:off x="1165931" y="3576121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xmlns="" id="{F76A838A-74AA-4F49-A05E-B6F9DC6C1341}"/>
              </a:ext>
            </a:extLst>
          </p:cNvPr>
          <p:cNvSpPr/>
          <p:nvPr/>
        </p:nvSpPr>
        <p:spPr>
          <a:xfrm>
            <a:off x="1284374" y="3713946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xmlns="" id="{0065D3FD-FF44-408B-B095-97C8D9B86835}"/>
              </a:ext>
            </a:extLst>
          </p:cNvPr>
          <p:cNvSpPr txBox="1"/>
          <p:nvPr/>
        </p:nvSpPr>
        <p:spPr>
          <a:xfrm>
            <a:off x="1302864" y="4966649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รู้จักกาล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หยดน้ำ 36">
            <a:extLst>
              <a:ext uri="{FF2B5EF4-FFF2-40B4-BE49-F238E27FC236}">
                <a16:creationId xmlns:a16="http://schemas.microsoft.com/office/drawing/2014/main" xmlns="" id="{23F4459F-F6F9-4DD5-B899-75C51E45C1A5}"/>
              </a:ext>
            </a:extLst>
          </p:cNvPr>
          <p:cNvSpPr/>
          <p:nvPr/>
        </p:nvSpPr>
        <p:spPr>
          <a:xfrm rot="18951944">
            <a:off x="1922149" y="440029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xmlns="" id="{972F2D5F-3D89-472F-BDCF-BCD1BA62B797}"/>
              </a:ext>
            </a:extLst>
          </p:cNvPr>
          <p:cNvSpPr txBox="1"/>
          <p:nvPr/>
        </p:nvSpPr>
        <p:spPr>
          <a:xfrm>
            <a:off x="1281427" y="383719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xmlns="" id="{B89AEDFD-D1A8-4CA5-BCBF-0914C59C3598}"/>
              </a:ext>
            </a:extLst>
          </p:cNvPr>
          <p:cNvSpPr/>
          <p:nvPr/>
        </p:nvSpPr>
        <p:spPr>
          <a:xfrm>
            <a:off x="1164953" y="75038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xmlns="" id="{3E117A6A-EFA6-4083-983E-E0D57D628AA2}"/>
              </a:ext>
            </a:extLst>
          </p:cNvPr>
          <p:cNvSpPr/>
          <p:nvPr/>
        </p:nvSpPr>
        <p:spPr>
          <a:xfrm>
            <a:off x="1283396" y="888208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xmlns="" id="{E582A31C-67BB-4398-ABB0-D6520AD9F54F}"/>
              </a:ext>
            </a:extLst>
          </p:cNvPr>
          <p:cNvSpPr txBox="1"/>
          <p:nvPr/>
        </p:nvSpPr>
        <p:spPr>
          <a:xfrm>
            <a:off x="1312473" y="2319481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อยากได้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รูปแบบอิสระ: รูปร่าง 41">
            <a:extLst>
              <a:ext uri="{FF2B5EF4-FFF2-40B4-BE49-F238E27FC236}">
                <a16:creationId xmlns:a16="http://schemas.microsoft.com/office/drawing/2014/main" xmlns="" id="{BF69B318-1CD9-4533-B44B-9515641443E6}"/>
              </a:ext>
            </a:extLst>
          </p:cNvPr>
          <p:cNvSpPr/>
          <p:nvPr/>
        </p:nvSpPr>
        <p:spPr>
          <a:xfrm>
            <a:off x="1510651" y="1102534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xmlns="" id="{57A85F06-F82B-4AE8-9A4A-B5C22CA9E3A0}"/>
              </a:ext>
            </a:extLst>
          </p:cNvPr>
          <p:cNvSpPr txBox="1"/>
          <p:nvPr/>
        </p:nvSpPr>
        <p:spPr>
          <a:xfrm>
            <a:off x="1217006" y="875926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4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33EACF9B-FCCF-4347-BBBB-07B86BB1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10" y="718511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0E56532C-5827-4086-BA52-73231EA7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43" y="738249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69714D92-A83B-44E5-A492-E8B1D549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56" y="738249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90C98BB9-B824-4D99-BB3A-C2FE7CCA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04" y="738249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B2AFAA58-2071-44AD-BD57-2542473E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17" y="3525719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9B6E9933-5C8B-4281-8BB0-067B6DBD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50" y="3545457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7448A45A-9D22-404E-8FFE-F26158B8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63" y="3545457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DB2C7D4E-E6A7-4E85-92DE-7FB115AC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11" y="3545457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xmlns="" id="{A6E6B4B0-6CFF-466E-8650-43FE6BC7446A}"/>
              </a:ext>
            </a:extLst>
          </p:cNvPr>
          <p:cNvSpPr txBox="1"/>
          <p:nvPr/>
        </p:nvSpPr>
        <p:spPr>
          <a:xfrm>
            <a:off x="1316561" y="182379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๑		     ๒			 ๓              	       ๔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xmlns="" id="{F0B80755-AAF2-4F6A-8E91-1ED9E83E312F}"/>
              </a:ext>
            </a:extLst>
          </p:cNvPr>
          <p:cNvSpPr txBox="1"/>
          <p:nvPr/>
        </p:nvSpPr>
        <p:spPr>
          <a:xfrm>
            <a:off x="1287046" y="6148207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๕		     ๖			 ๗              	       ๘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xmlns="" id="{C35D0D63-66B7-4B11-BAE2-122765748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553D1A00-4DF5-4AE1-B4B1-78610875F9E6}"/>
              </a:ext>
            </a:extLst>
          </p:cNvPr>
          <p:cNvSpPr/>
          <p:nvPr/>
        </p:nvSpPr>
        <p:spPr>
          <a:xfrm>
            <a:off x="1337078" y="815566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2B3FAAEA-520E-4A94-8DC6-C873A089AB94}"/>
              </a:ext>
            </a:extLst>
          </p:cNvPr>
          <p:cNvSpPr/>
          <p:nvPr/>
        </p:nvSpPr>
        <p:spPr>
          <a:xfrm>
            <a:off x="1455521" y="953391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8F35AAF5-7D35-47CC-9585-BCF2946422CC}"/>
              </a:ext>
            </a:extLst>
          </p:cNvPr>
          <p:cNvSpPr txBox="1"/>
          <p:nvPr/>
        </p:nvSpPr>
        <p:spPr>
          <a:xfrm>
            <a:off x="1497325" y="2232321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ให้ทาน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C0637836-8B8E-4578-9384-25BDCCBA64D9}"/>
              </a:ext>
            </a:extLst>
          </p:cNvPr>
          <p:cNvSpPr/>
          <p:nvPr/>
        </p:nvSpPr>
        <p:spPr>
          <a:xfrm>
            <a:off x="3723616" y="79607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6FD35B95-EAFF-4166-ACBB-00388DCB167D}"/>
              </a:ext>
            </a:extLst>
          </p:cNvPr>
          <p:cNvSpPr/>
          <p:nvPr/>
        </p:nvSpPr>
        <p:spPr>
          <a:xfrm>
            <a:off x="3842059" y="933895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19F7569A-BF64-40B4-828D-86BA8BCBE5CD}"/>
              </a:ext>
            </a:extLst>
          </p:cNvPr>
          <p:cNvSpPr txBox="1"/>
          <p:nvPr/>
        </p:nvSpPr>
        <p:spPr>
          <a:xfrm>
            <a:off x="3867851" y="2185703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รักษาศีล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หยดน้ำ 16">
            <a:extLst>
              <a:ext uri="{FF2B5EF4-FFF2-40B4-BE49-F238E27FC236}">
                <a16:creationId xmlns:a16="http://schemas.microsoft.com/office/drawing/2014/main" xmlns="" id="{EBD2E4E7-2F43-4427-8229-7C0FBB567465}"/>
              </a:ext>
            </a:extLst>
          </p:cNvPr>
          <p:cNvSpPr/>
          <p:nvPr/>
        </p:nvSpPr>
        <p:spPr>
          <a:xfrm rot="18951944">
            <a:off x="2138047" y="1607246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5C89A795-C738-44BA-9462-FF38012C2746}"/>
              </a:ext>
            </a:extLst>
          </p:cNvPr>
          <p:cNvSpPr txBox="1"/>
          <p:nvPr/>
        </p:nvSpPr>
        <p:spPr>
          <a:xfrm>
            <a:off x="1497325" y="104414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หยดน้ำ 18">
            <a:extLst>
              <a:ext uri="{FF2B5EF4-FFF2-40B4-BE49-F238E27FC236}">
                <a16:creationId xmlns:a16="http://schemas.microsoft.com/office/drawing/2014/main" xmlns="" id="{7C248F8A-9CB3-4D73-A283-ED441379F419}"/>
              </a:ext>
            </a:extLst>
          </p:cNvPr>
          <p:cNvSpPr/>
          <p:nvPr/>
        </p:nvSpPr>
        <p:spPr>
          <a:xfrm rot="18951944">
            <a:off x="4448140" y="1531046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8A8CA624-C7DD-4A2B-9004-11DA650580C2}"/>
              </a:ext>
            </a:extLst>
          </p:cNvPr>
          <p:cNvSpPr txBox="1"/>
          <p:nvPr/>
        </p:nvSpPr>
        <p:spPr>
          <a:xfrm>
            <a:off x="3820118" y="104414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EF102BAF-377E-4EAC-B55B-5E8A582D08E2}"/>
              </a:ext>
            </a:extLst>
          </p:cNvPr>
          <p:cNvSpPr/>
          <p:nvPr/>
        </p:nvSpPr>
        <p:spPr>
          <a:xfrm>
            <a:off x="1337078" y="3630866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xmlns="" id="{CA0193ED-3F4A-49BF-9C0C-348F4258166D}"/>
              </a:ext>
            </a:extLst>
          </p:cNvPr>
          <p:cNvSpPr/>
          <p:nvPr/>
        </p:nvSpPr>
        <p:spPr>
          <a:xfrm>
            <a:off x="1455521" y="3768691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xmlns="" id="{666C0FCA-46B3-4CCB-9F8D-D1F73781419E}"/>
              </a:ext>
            </a:extLst>
          </p:cNvPr>
          <p:cNvSpPr txBox="1"/>
          <p:nvPr/>
        </p:nvSpPr>
        <p:spPr>
          <a:xfrm>
            <a:off x="1484598" y="5199964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ขี้งก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AF6615A6-0606-4DCE-80F6-117778CE6345}"/>
              </a:ext>
            </a:extLst>
          </p:cNvPr>
          <p:cNvSpPr/>
          <p:nvPr/>
        </p:nvSpPr>
        <p:spPr>
          <a:xfrm>
            <a:off x="3723616" y="3611370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xmlns="" id="{5A199E49-8CBE-4F08-A64C-BE4A54955C2D}"/>
              </a:ext>
            </a:extLst>
          </p:cNvPr>
          <p:cNvSpPr/>
          <p:nvPr/>
        </p:nvSpPr>
        <p:spPr>
          <a:xfrm>
            <a:off x="3842059" y="3749195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0" name="รูปแบบอิสระ: รูปร่าง 29">
            <a:extLst>
              <a:ext uri="{FF2B5EF4-FFF2-40B4-BE49-F238E27FC236}">
                <a16:creationId xmlns:a16="http://schemas.microsoft.com/office/drawing/2014/main" xmlns="" id="{34AD06CE-89C9-4210-8ECB-7B9719BFA125}"/>
              </a:ext>
            </a:extLst>
          </p:cNvPr>
          <p:cNvSpPr/>
          <p:nvPr/>
        </p:nvSpPr>
        <p:spPr>
          <a:xfrm>
            <a:off x="1682776" y="3983017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1A216D2D-4786-44B9-BBDB-BE5FD4D535E6}"/>
              </a:ext>
            </a:extLst>
          </p:cNvPr>
          <p:cNvSpPr txBox="1"/>
          <p:nvPr/>
        </p:nvSpPr>
        <p:spPr>
          <a:xfrm>
            <a:off x="1389131" y="375640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xmlns="" id="{62B70AA2-DC3A-42B6-AF19-B2B36A258794}"/>
              </a:ext>
            </a:extLst>
          </p:cNvPr>
          <p:cNvSpPr txBox="1"/>
          <p:nvPr/>
        </p:nvSpPr>
        <p:spPr>
          <a:xfrm>
            <a:off x="3855581" y="5265769"/>
            <a:ext cx="193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นินทาเพื่อน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รูปแบบอิสระ: รูปร่าง 32">
            <a:extLst>
              <a:ext uri="{FF2B5EF4-FFF2-40B4-BE49-F238E27FC236}">
                <a16:creationId xmlns:a16="http://schemas.microsoft.com/office/drawing/2014/main" xmlns="" id="{28A5766C-A3E4-4E16-BF57-0CACDE6AA7D2}"/>
              </a:ext>
            </a:extLst>
          </p:cNvPr>
          <p:cNvSpPr/>
          <p:nvPr/>
        </p:nvSpPr>
        <p:spPr>
          <a:xfrm>
            <a:off x="4068409" y="3974083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xmlns="" id="{A2C7E22D-6919-48AF-A617-0DEA0CBFCE80}"/>
              </a:ext>
            </a:extLst>
          </p:cNvPr>
          <p:cNvSpPr txBox="1"/>
          <p:nvPr/>
        </p:nvSpPr>
        <p:spPr>
          <a:xfrm>
            <a:off x="3807613" y="3728484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xmlns="" id="{A6A35576-7D7F-4A54-A452-F1B9D3A96F2C}"/>
              </a:ext>
            </a:extLst>
          </p:cNvPr>
          <p:cNvSpPr/>
          <p:nvPr/>
        </p:nvSpPr>
        <p:spPr>
          <a:xfrm>
            <a:off x="6096265" y="3622957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:a16="http://schemas.microsoft.com/office/drawing/2014/main" xmlns="" id="{7C5EB7FF-1651-488D-B377-B42CF15E5BA9}"/>
              </a:ext>
            </a:extLst>
          </p:cNvPr>
          <p:cNvSpPr/>
          <p:nvPr/>
        </p:nvSpPr>
        <p:spPr>
          <a:xfrm>
            <a:off x="6214708" y="376078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xmlns="" id="{237AB547-CE82-4443-ACA9-43F4507FE3AA}"/>
              </a:ext>
            </a:extLst>
          </p:cNvPr>
          <p:cNvSpPr txBox="1"/>
          <p:nvPr/>
        </p:nvSpPr>
        <p:spPr>
          <a:xfrm>
            <a:off x="6256512" y="4675863"/>
            <a:ext cx="1935290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ช่วยเหลือ</a:t>
            </a:r>
          </a:p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สังคม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xmlns="" id="{C6CC2286-4F60-40C5-9ADE-CF26F4390346}"/>
              </a:ext>
            </a:extLst>
          </p:cNvPr>
          <p:cNvSpPr/>
          <p:nvPr/>
        </p:nvSpPr>
        <p:spPr>
          <a:xfrm>
            <a:off x="8469121" y="3617839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xmlns="" id="{0BA43376-083B-4F72-AE64-B7D6C41581E8}"/>
              </a:ext>
            </a:extLst>
          </p:cNvPr>
          <p:cNvSpPr/>
          <p:nvPr/>
        </p:nvSpPr>
        <p:spPr>
          <a:xfrm>
            <a:off x="8587564" y="375566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xmlns="" id="{DD511A65-2906-4878-8253-6BCEFFE2AA0D}"/>
              </a:ext>
            </a:extLst>
          </p:cNvPr>
          <p:cNvSpPr txBox="1"/>
          <p:nvPr/>
        </p:nvSpPr>
        <p:spPr>
          <a:xfrm>
            <a:off x="8571413" y="4675862"/>
            <a:ext cx="1935290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แบ่งปันความดี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" name="หยดน้ำ 40">
            <a:extLst>
              <a:ext uri="{FF2B5EF4-FFF2-40B4-BE49-F238E27FC236}">
                <a16:creationId xmlns:a16="http://schemas.microsoft.com/office/drawing/2014/main" xmlns="" id="{E1348DA4-435B-423D-8C1A-1637159C2B01}"/>
              </a:ext>
            </a:extLst>
          </p:cNvPr>
          <p:cNvSpPr/>
          <p:nvPr/>
        </p:nvSpPr>
        <p:spPr>
          <a:xfrm rot="18951944">
            <a:off x="6852483" y="4193131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xmlns="" id="{2C4CFDEB-7CFE-4876-954F-7C0F2448F8D4}"/>
              </a:ext>
            </a:extLst>
          </p:cNvPr>
          <p:cNvSpPr txBox="1"/>
          <p:nvPr/>
        </p:nvSpPr>
        <p:spPr>
          <a:xfrm>
            <a:off x="6211761" y="3630034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หยดน้ำ 42">
            <a:extLst>
              <a:ext uri="{FF2B5EF4-FFF2-40B4-BE49-F238E27FC236}">
                <a16:creationId xmlns:a16="http://schemas.microsoft.com/office/drawing/2014/main" xmlns="" id="{2CEA2854-D826-424D-B91B-8A2858C56653}"/>
              </a:ext>
            </a:extLst>
          </p:cNvPr>
          <p:cNvSpPr/>
          <p:nvPr/>
        </p:nvSpPr>
        <p:spPr>
          <a:xfrm rot="18951944">
            <a:off x="9193645" y="4217932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EFDBCBD3-27EF-4C47-BD63-15A5C2A6FB2D}"/>
              </a:ext>
            </a:extLst>
          </p:cNvPr>
          <p:cNvSpPr txBox="1"/>
          <p:nvPr/>
        </p:nvSpPr>
        <p:spPr>
          <a:xfrm>
            <a:off x="8552923" y="3654835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6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D5503695-90B1-4F73-AC7E-98D6E761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04" y="803088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5D8D48DB-6F7A-46E0-81B9-2302BB33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85" y="822826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127BB594-299B-4ACD-927B-3A6E290D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11" y="3610296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9AB0A8C5-7F13-40A7-9A84-FA0524D67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92" y="3630034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36927D9F-43C1-4863-83EE-B5161AA8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97" y="3630034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566A414B-DCB9-4215-B7F4-A71F3E1B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141" y="3630034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xmlns="" id="{4CB00A94-34B7-4D36-87EE-79CBFF070682}"/>
              </a:ext>
            </a:extLst>
          </p:cNvPr>
          <p:cNvSpPr txBox="1"/>
          <p:nvPr/>
        </p:nvSpPr>
        <p:spPr>
          <a:xfrm>
            <a:off x="1403645" y="109809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๑		     ๒			 ๓              	       ๔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xmlns="" id="{CAA2482A-3DA6-4DE3-9D2A-A0CCE387544D}"/>
              </a:ext>
            </a:extLst>
          </p:cNvPr>
          <p:cNvSpPr txBox="1"/>
          <p:nvPr/>
        </p:nvSpPr>
        <p:spPr>
          <a:xfrm>
            <a:off x="1287046" y="6191752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๕		     ๖			 ๗              	       ๘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8" name="สี่เหลี่ยมผืนผ้า 57">
            <a:extLst>
              <a:ext uri="{FF2B5EF4-FFF2-40B4-BE49-F238E27FC236}">
                <a16:creationId xmlns:a16="http://schemas.microsoft.com/office/drawing/2014/main" xmlns="" id="{A0623D76-0B28-4B6A-ACDB-BBC26D7873B7}"/>
              </a:ext>
            </a:extLst>
          </p:cNvPr>
          <p:cNvSpPr/>
          <p:nvPr/>
        </p:nvSpPr>
        <p:spPr>
          <a:xfrm>
            <a:off x="6107510" y="815527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9" name="สี่เหลี่ยมผืนผ้า 58">
            <a:extLst>
              <a:ext uri="{FF2B5EF4-FFF2-40B4-BE49-F238E27FC236}">
                <a16:creationId xmlns:a16="http://schemas.microsoft.com/office/drawing/2014/main" xmlns="" id="{3DAD0F7A-AE0E-49AF-A390-EDD9D9777FC7}"/>
              </a:ext>
            </a:extLst>
          </p:cNvPr>
          <p:cNvSpPr/>
          <p:nvPr/>
        </p:nvSpPr>
        <p:spPr>
          <a:xfrm>
            <a:off x="6225953" y="953352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xmlns="" id="{39D66438-A4D5-459E-9554-FA3A9C0918DC}"/>
              </a:ext>
            </a:extLst>
          </p:cNvPr>
          <p:cNvSpPr/>
          <p:nvPr/>
        </p:nvSpPr>
        <p:spPr>
          <a:xfrm>
            <a:off x="8477214" y="842546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xmlns="" id="{ADAE51ED-1F5F-4CD2-AC51-54132DEDF493}"/>
              </a:ext>
            </a:extLst>
          </p:cNvPr>
          <p:cNvSpPr/>
          <p:nvPr/>
        </p:nvSpPr>
        <p:spPr>
          <a:xfrm>
            <a:off x="8595657" y="980371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xmlns="" id="{0D163B77-7EB0-4458-92EA-9D18828473CF}"/>
              </a:ext>
            </a:extLst>
          </p:cNvPr>
          <p:cNvSpPr txBox="1"/>
          <p:nvPr/>
        </p:nvSpPr>
        <p:spPr>
          <a:xfrm>
            <a:off x="6272435" y="2388896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ผิดศีล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3" name="รูปแบบอิสระ: รูปร่าง 62">
            <a:extLst>
              <a:ext uri="{FF2B5EF4-FFF2-40B4-BE49-F238E27FC236}">
                <a16:creationId xmlns:a16="http://schemas.microsoft.com/office/drawing/2014/main" xmlns="" id="{38DE5E19-2232-4FA5-A57C-BCA9049A92B8}"/>
              </a:ext>
            </a:extLst>
          </p:cNvPr>
          <p:cNvSpPr/>
          <p:nvPr/>
        </p:nvSpPr>
        <p:spPr>
          <a:xfrm>
            <a:off x="6470832" y="1183498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xmlns="" id="{8EADD8E5-EE33-4D97-B439-56817678A245}"/>
              </a:ext>
            </a:extLst>
          </p:cNvPr>
          <p:cNvSpPr txBox="1"/>
          <p:nvPr/>
        </p:nvSpPr>
        <p:spPr>
          <a:xfrm>
            <a:off x="6177187" y="956890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xmlns="" id="{68E06282-653B-4706-BC34-F9B1B88E8061}"/>
              </a:ext>
            </a:extLst>
          </p:cNvPr>
          <p:cNvSpPr txBox="1"/>
          <p:nvPr/>
        </p:nvSpPr>
        <p:spPr>
          <a:xfrm>
            <a:off x="8632368" y="2460952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โกหก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6" name="รูปแบบอิสระ: รูปร่าง 65">
            <a:extLst>
              <a:ext uri="{FF2B5EF4-FFF2-40B4-BE49-F238E27FC236}">
                <a16:creationId xmlns:a16="http://schemas.microsoft.com/office/drawing/2014/main" xmlns="" id="{FCA6B633-0F57-4BEF-A9D1-50A572B5F480}"/>
              </a:ext>
            </a:extLst>
          </p:cNvPr>
          <p:cNvSpPr/>
          <p:nvPr/>
        </p:nvSpPr>
        <p:spPr>
          <a:xfrm>
            <a:off x="8830765" y="1255554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xmlns="" id="{0D329A1F-7A58-4DC2-BEE2-1930D8B0EA93}"/>
              </a:ext>
            </a:extLst>
          </p:cNvPr>
          <p:cNvSpPr txBox="1"/>
          <p:nvPr/>
        </p:nvSpPr>
        <p:spPr>
          <a:xfrm>
            <a:off x="8537120" y="1028946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9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5F82B271-BE06-4665-9719-32B2930E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69" y="832529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7023C78B-7536-4D63-A0FD-DEF56572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28" y="838909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1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xmlns="" id="{9A40B1EF-3A13-4E1C-91C9-62342AFF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54" name="สี่เหลี่ยมผืนผ้า 53">
            <a:extLst>
              <a:ext uri="{FF2B5EF4-FFF2-40B4-BE49-F238E27FC236}">
                <a16:creationId xmlns:a16="http://schemas.microsoft.com/office/drawing/2014/main" xmlns="" id="{9C0FA938-4A78-4D5E-8A51-89F2161CF2D0}"/>
              </a:ext>
            </a:extLst>
          </p:cNvPr>
          <p:cNvSpPr/>
          <p:nvPr/>
        </p:nvSpPr>
        <p:spPr>
          <a:xfrm>
            <a:off x="1335820" y="770039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xmlns="" id="{9E785829-DE0A-48BB-806A-A03447BD9F4A}"/>
              </a:ext>
            </a:extLst>
          </p:cNvPr>
          <p:cNvSpPr/>
          <p:nvPr/>
        </p:nvSpPr>
        <p:spPr>
          <a:xfrm>
            <a:off x="1454263" y="90786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xmlns="" id="{5E463D23-72D3-4598-A63B-4363813ADD54}"/>
              </a:ext>
            </a:extLst>
          </p:cNvPr>
          <p:cNvSpPr txBox="1"/>
          <p:nvPr/>
        </p:nvSpPr>
        <p:spPr>
          <a:xfrm>
            <a:off x="1438112" y="1828061"/>
            <a:ext cx="1935290" cy="144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ยินดีใน</a:t>
            </a:r>
          </a:p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ความดี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7" name="สี่เหลี่ยมผืนผ้า 56">
            <a:extLst>
              <a:ext uri="{FF2B5EF4-FFF2-40B4-BE49-F238E27FC236}">
                <a16:creationId xmlns:a16="http://schemas.microsoft.com/office/drawing/2014/main" xmlns="" id="{A6BB4006-2987-4AAE-9F42-3986FF613349}"/>
              </a:ext>
            </a:extLst>
          </p:cNvPr>
          <p:cNvSpPr/>
          <p:nvPr/>
        </p:nvSpPr>
        <p:spPr>
          <a:xfrm>
            <a:off x="3755060" y="770039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8" name="สี่เหลี่ยมผืนผ้า 57">
            <a:extLst>
              <a:ext uri="{FF2B5EF4-FFF2-40B4-BE49-F238E27FC236}">
                <a16:creationId xmlns:a16="http://schemas.microsoft.com/office/drawing/2014/main" xmlns="" id="{53966214-E6DE-4413-9984-3A57EEFC5C46}"/>
              </a:ext>
            </a:extLst>
          </p:cNvPr>
          <p:cNvSpPr/>
          <p:nvPr/>
        </p:nvSpPr>
        <p:spPr>
          <a:xfrm>
            <a:off x="3873503" y="907864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xmlns="" id="{B3480AE3-EAFB-46E4-A632-2BC1C8611E50}"/>
              </a:ext>
            </a:extLst>
          </p:cNvPr>
          <p:cNvSpPr txBox="1"/>
          <p:nvPr/>
        </p:nvSpPr>
        <p:spPr>
          <a:xfrm>
            <a:off x="3873503" y="2251162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ฟังธรรม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0" name="หยดน้ำ 59">
            <a:extLst>
              <a:ext uri="{FF2B5EF4-FFF2-40B4-BE49-F238E27FC236}">
                <a16:creationId xmlns:a16="http://schemas.microsoft.com/office/drawing/2014/main" xmlns="" id="{889E2262-7FDC-4E03-835D-3571A881867E}"/>
              </a:ext>
            </a:extLst>
          </p:cNvPr>
          <p:cNvSpPr/>
          <p:nvPr/>
        </p:nvSpPr>
        <p:spPr>
          <a:xfrm rot="18951944">
            <a:off x="2076421" y="131608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xmlns="" id="{06AF33FC-09ED-455B-AF9F-0C42875789D1}"/>
              </a:ext>
            </a:extLst>
          </p:cNvPr>
          <p:cNvSpPr txBox="1"/>
          <p:nvPr/>
        </p:nvSpPr>
        <p:spPr>
          <a:xfrm>
            <a:off x="1435699" y="75298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2" name="หยดน้ำ 61">
            <a:extLst>
              <a:ext uri="{FF2B5EF4-FFF2-40B4-BE49-F238E27FC236}">
                <a16:creationId xmlns:a16="http://schemas.microsoft.com/office/drawing/2014/main" xmlns="" id="{6C4D98EB-1467-45CD-8AB5-95E5AAD49FCC}"/>
              </a:ext>
            </a:extLst>
          </p:cNvPr>
          <p:cNvSpPr/>
          <p:nvPr/>
        </p:nvSpPr>
        <p:spPr>
          <a:xfrm rot="18951944">
            <a:off x="4495661" y="1557923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xmlns="" id="{0EF8F51C-BC1A-48AB-98D7-FAEA4C587EDC}"/>
              </a:ext>
            </a:extLst>
          </p:cNvPr>
          <p:cNvSpPr txBox="1"/>
          <p:nvPr/>
        </p:nvSpPr>
        <p:spPr>
          <a:xfrm>
            <a:off x="3854939" y="994826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4" name="สี่เหลี่ยมผืนผ้า 63">
            <a:extLst>
              <a:ext uri="{FF2B5EF4-FFF2-40B4-BE49-F238E27FC236}">
                <a16:creationId xmlns:a16="http://schemas.microsoft.com/office/drawing/2014/main" xmlns="" id="{FAC590A1-D3DF-4AE6-A95F-A67DB2108CD1}"/>
              </a:ext>
            </a:extLst>
          </p:cNvPr>
          <p:cNvSpPr/>
          <p:nvPr/>
        </p:nvSpPr>
        <p:spPr>
          <a:xfrm>
            <a:off x="8613850" y="741684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5" name="สี่เหลี่ยมผืนผ้า 64">
            <a:extLst>
              <a:ext uri="{FF2B5EF4-FFF2-40B4-BE49-F238E27FC236}">
                <a16:creationId xmlns:a16="http://schemas.microsoft.com/office/drawing/2014/main" xmlns="" id="{47BB3257-74C7-439C-A19D-797199875F71}"/>
              </a:ext>
            </a:extLst>
          </p:cNvPr>
          <p:cNvSpPr/>
          <p:nvPr/>
        </p:nvSpPr>
        <p:spPr>
          <a:xfrm>
            <a:off x="8732293" y="879509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xmlns="" id="{CEF3AC86-AB8D-4885-BA0A-5244DE6AC5D0}"/>
              </a:ext>
            </a:extLst>
          </p:cNvPr>
          <p:cNvSpPr txBox="1"/>
          <p:nvPr/>
        </p:nvSpPr>
        <p:spPr>
          <a:xfrm>
            <a:off x="8732293" y="234079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สอนธรรม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E51703B0-B4B6-4E6D-A225-2A8CF16A1E14}"/>
              </a:ext>
            </a:extLst>
          </p:cNvPr>
          <p:cNvSpPr/>
          <p:nvPr/>
        </p:nvSpPr>
        <p:spPr>
          <a:xfrm>
            <a:off x="3743129" y="3567383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8" name="สี่เหลี่ยมผืนผ้า 67">
            <a:extLst>
              <a:ext uri="{FF2B5EF4-FFF2-40B4-BE49-F238E27FC236}">
                <a16:creationId xmlns:a16="http://schemas.microsoft.com/office/drawing/2014/main" xmlns="" id="{126B94EF-32DA-4037-A6ED-8641D6C02512}"/>
              </a:ext>
            </a:extLst>
          </p:cNvPr>
          <p:cNvSpPr/>
          <p:nvPr/>
        </p:nvSpPr>
        <p:spPr>
          <a:xfrm>
            <a:off x="3861572" y="3705208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xmlns="" id="{11706821-67C9-466D-A82F-1B30A5B3D01F}"/>
              </a:ext>
            </a:extLst>
          </p:cNvPr>
          <p:cNvSpPr txBox="1"/>
          <p:nvPr/>
        </p:nvSpPr>
        <p:spPr>
          <a:xfrm>
            <a:off x="3861572" y="5166494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เห็นตรง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0" name="หยดน้ำ 69">
            <a:extLst>
              <a:ext uri="{FF2B5EF4-FFF2-40B4-BE49-F238E27FC236}">
                <a16:creationId xmlns:a16="http://schemas.microsoft.com/office/drawing/2014/main" xmlns="" id="{A3806621-70E1-4A6B-8E49-6E3B60A6518A}"/>
              </a:ext>
            </a:extLst>
          </p:cNvPr>
          <p:cNvSpPr/>
          <p:nvPr/>
        </p:nvSpPr>
        <p:spPr>
          <a:xfrm rot="18951944">
            <a:off x="9414819" y="1533364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xmlns="" id="{C6E5F984-A85E-4DEB-8638-76898120124D}"/>
              </a:ext>
            </a:extLst>
          </p:cNvPr>
          <p:cNvSpPr txBox="1"/>
          <p:nvPr/>
        </p:nvSpPr>
        <p:spPr>
          <a:xfrm>
            <a:off x="8774097" y="970267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2" name="หยดน้ำ 71">
            <a:extLst>
              <a:ext uri="{FF2B5EF4-FFF2-40B4-BE49-F238E27FC236}">
                <a16:creationId xmlns:a16="http://schemas.microsoft.com/office/drawing/2014/main" xmlns="" id="{139AEE16-0F04-40D0-AF4F-CC522AF51218}"/>
              </a:ext>
            </a:extLst>
          </p:cNvPr>
          <p:cNvSpPr/>
          <p:nvPr/>
        </p:nvSpPr>
        <p:spPr>
          <a:xfrm rot="18951944">
            <a:off x="4520810" y="435210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xmlns="" id="{F7B9B45A-1B07-42BD-92C2-C4AF1D32EE84}"/>
              </a:ext>
            </a:extLst>
          </p:cNvPr>
          <p:cNvSpPr txBox="1"/>
          <p:nvPr/>
        </p:nvSpPr>
        <p:spPr>
          <a:xfrm>
            <a:off x="3905488" y="385250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4" name="สี่เหลี่ยมผืนผ้า 73">
            <a:extLst>
              <a:ext uri="{FF2B5EF4-FFF2-40B4-BE49-F238E27FC236}">
                <a16:creationId xmlns:a16="http://schemas.microsoft.com/office/drawing/2014/main" xmlns="" id="{E2801EE2-7A53-4EE2-B5D3-F7BE1E1DFC24}"/>
              </a:ext>
            </a:extLst>
          </p:cNvPr>
          <p:cNvSpPr/>
          <p:nvPr/>
        </p:nvSpPr>
        <p:spPr>
          <a:xfrm>
            <a:off x="1307670" y="3608154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5" name="สี่เหลี่ยมผืนผ้า 74">
            <a:extLst>
              <a:ext uri="{FF2B5EF4-FFF2-40B4-BE49-F238E27FC236}">
                <a16:creationId xmlns:a16="http://schemas.microsoft.com/office/drawing/2014/main" xmlns="" id="{56E11AF6-3A81-4A6D-B08C-8DC3BBBEBF13}"/>
              </a:ext>
            </a:extLst>
          </p:cNvPr>
          <p:cNvSpPr/>
          <p:nvPr/>
        </p:nvSpPr>
        <p:spPr>
          <a:xfrm>
            <a:off x="1426113" y="3745979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6" name="สี่เหลี่ยมผืนผ้า 75">
            <a:extLst>
              <a:ext uri="{FF2B5EF4-FFF2-40B4-BE49-F238E27FC236}">
                <a16:creationId xmlns:a16="http://schemas.microsoft.com/office/drawing/2014/main" xmlns="" id="{B690722C-C545-4FB5-A706-F13D67F59E3D}"/>
              </a:ext>
            </a:extLst>
          </p:cNvPr>
          <p:cNvSpPr/>
          <p:nvPr/>
        </p:nvSpPr>
        <p:spPr>
          <a:xfrm>
            <a:off x="8596648" y="3574601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7" name="สี่เหลี่ยมผืนผ้า 76">
            <a:extLst>
              <a:ext uri="{FF2B5EF4-FFF2-40B4-BE49-F238E27FC236}">
                <a16:creationId xmlns:a16="http://schemas.microsoft.com/office/drawing/2014/main" xmlns="" id="{3372F851-D221-4183-9C34-7257252A2EE3}"/>
              </a:ext>
            </a:extLst>
          </p:cNvPr>
          <p:cNvSpPr/>
          <p:nvPr/>
        </p:nvSpPr>
        <p:spPr>
          <a:xfrm>
            <a:off x="8715091" y="3712426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xmlns="" id="{77266956-99DC-417E-99C4-DD4CDCF500FC}"/>
              </a:ext>
            </a:extLst>
          </p:cNvPr>
          <p:cNvSpPr txBox="1"/>
          <p:nvPr/>
        </p:nvSpPr>
        <p:spPr>
          <a:xfrm>
            <a:off x="1421836" y="5258470"/>
            <a:ext cx="193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ใส่ร้ายผู้อื่น</a:t>
            </a:r>
            <a:endParaRPr lang="en-US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9" name="รูปแบบอิสระ: รูปร่าง 78">
            <a:extLst>
              <a:ext uri="{FF2B5EF4-FFF2-40B4-BE49-F238E27FC236}">
                <a16:creationId xmlns:a16="http://schemas.microsoft.com/office/drawing/2014/main" xmlns="" id="{6574082D-7992-463B-831A-5887E708F38B}"/>
              </a:ext>
            </a:extLst>
          </p:cNvPr>
          <p:cNvSpPr/>
          <p:nvPr/>
        </p:nvSpPr>
        <p:spPr>
          <a:xfrm>
            <a:off x="1670992" y="3976125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xmlns="" id="{123B8A1E-13A6-4E5E-9092-0361BFD0C6A9}"/>
              </a:ext>
            </a:extLst>
          </p:cNvPr>
          <p:cNvSpPr txBox="1"/>
          <p:nvPr/>
        </p:nvSpPr>
        <p:spPr>
          <a:xfrm>
            <a:off x="1377347" y="3749517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" name="กล่องข้อความ 80">
            <a:extLst>
              <a:ext uri="{FF2B5EF4-FFF2-40B4-BE49-F238E27FC236}">
                <a16:creationId xmlns:a16="http://schemas.microsoft.com/office/drawing/2014/main" xmlns="" id="{772A688B-1760-4930-B4A7-95BEBB3DCEA6}"/>
              </a:ext>
            </a:extLst>
          </p:cNvPr>
          <p:cNvSpPr txBox="1"/>
          <p:nvPr/>
        </p:nvSpPr>
        <p:spPr>
          <a:xfrm>
            <a:off x="8751802" y="5193007"/>
            <a:ext cx="193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เห็นแก่ตัว</a:t>
            </a:r>
            <a:endParaRPr lang="en-US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2" name="รูปแบบอิสระ: รูปร่าง 81">
            <a:extLst>
              <a:ext uri="{FF2B5EF4-FFF2-40B4-BE49-F238E27FC236}">
                <a16:creationId xmlns:a16="http://schemas.microsoft.com/office/drawing/2014/main" xmlns="" id="{3C9BAE80-0CAA-4D63-B285-E591D71251F8}"/>
              </a:ext>
            </a:extLst>
          </p:cNvPr>
          <p:cNvSpPr/>
          <p:nvPr/>
        </p:nvSpPr>
        <p:spPr>
          <a:xfrm>
            <a:off x="8950199" y="3987609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xmlns="" id="{B092EDC4-6BE9-4A6C-925D-9E259079C6DF}"/>
              </a:ext>
            </a:extLst>
          </p:cNvPr>
          <p:cNvSpPr txBox="1"/>
          <p:nvPr/>
        </p:nvSpPr>
        <p:spPr>
          <a:xfrm>
            <a:off x="8656554" y="3761001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-๒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4" name="สี่เหลี่ยมผืนผ้า 83">
            <a:extLst>
              <a:ext uri="{FF2B5EF4-FFF2-40B4-BE49-F238E27FC236}">
                <a16:creationId xmlns:a16="http://schemas.microsoft.com/office/drawing/2014/main" xmlns="" id="{46AC0F8C-A0B9-47BD-8156-4856F5ABC409}"/>
              </a:ext>
            </a:extLst>
          </p:cNvPr>
          <p:cNvSpPr/>
          <p:nvPr/>
        </p:nvSpPr>
        <p:spPr>
          <a:xfrm>
            <a:off x="6171996" y="3599165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5" name="สี่เหลี่ยมผืนผ้า 84">
            <a:extLst>
              <a:ext uri="{FF2B5EF4-FFF2-40B4-BE49-F238E27FC236}">
                <a16:creationId xmlns:a16="http://schemas.microsoft.com/office/drawing/2014/main" xmlns="" id="{ED70F250-F91E-4E11-ADAA-217E0B02A389}"/>
              </a:ext>
            </a:extLst>
          </p:cNvPr>
          <p:cNvSpPr/>
          <p:nvPr/>
        </p:nvSpPr>
        <p:spPr>
          <a:xfrm>
            <a:off x="6290439" y="3736990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xmlns="" id="{FACCA528-A702-41BD-91FF-C6D2092FC093}"/>
              </a:ext>
            </a:extLst>
          </p:cNvPr>
          <p:cNvSpPr txBox="1"/>
          <p:nvPr/>
        </p:nvSpPr>
        <p:spPr>
          <a:xfrm>
            <a:off x="6318611" y="5178825"/>
            <a:ext cx="193529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388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โอ้อวดตน</a:t>
            </a:r>
            <a:endParaRPr lang="en-US" sz="4388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7" name="รูปแบบอิสระ: รูปร่าง 86">
            <a:extLst>
              <a:ext uri="{FF2B5EF4-FFF2-40B4-BE49-F238E27FC236}">
                <a16:creationId xmlns:a16="http://schemas.microsoft.com/office/drawing/2014/main" xmlns="" id="{9355DDA4-BC1D-42DE-B201-DC466B2A9CEC}"/>
              </a:ext>
            </a:extLst>
          </p:cNvPr>
          <p:cNvSpPr/>
          <p:nvPr/>
        </p:nvSpPr>
        <p:spPr>
          <a:xfrm>
            <a:off x="6516789" y="3961878"/>
            <a:ext cx="1489899" cy="1240998"/>
          </a:xfrm>
          <a:custGeom>
            <a:avLst/>
            <a:gdLst>
              <a:gd name="connsiteX0" fmla="*/ 163137 w 1483964"/>
              <a:gd name="connsiteY0" fmla="*/ 34421 h 1225056"/>
              <a:gd name="connsiteX1" fmla="*/ 1062297 w 1483964"/>
              <a:gd name="connsiteY1" fmla="*/ 19181 h 1225056"/>
              <a:gd name="connsiteX2" fmla="*/ 1405197 w 1483964"/>
              <a:gd name="connsiteY2" fmla="*/ 247781 h 1225056"/>
              <a:gd name="connsiteX3" fmla="*/ 1473777 w 1483964"/>
              <a:gd name="connsiteY3" fmla="*/ 986921 h 1225056"/>
              <a:gd name="connsiteX4" fmla="*/ 1245177 w 1483964"/>
              <a:gd name="connsiteY4" fmla="*/ 1200281 h 1225056"/>
              <a:gd name="connsiteX5" fmla="*/ 292677 w 1483964"/>
              <a:gd name="connsiteY5" fmla="*/ 1207901 h 1225056"/>
              <a:gd name="connsiteX6" fmla="*/ 48837 w 1483964"/>
              <a:gd name="connsiteY6" fmla="*/ 1085981 h 1225056"/>
              <a:gd name="connsiteX7" fmla="*/ 3117 w 1483964"/>
              <a:gd name="connsiteY7" fmla="*/ 567821 h 1225056"/>
              <a:gd name="connsiteX8" fmla="*/ 18357 w 1483964"/>
              <a:gd name="connsiteY8" fmla="*/ 209681 h 1225056"/>
              <a:gd name="connsiteX9" fmla="*/ 163137 w 1483964"/>
              <a:gd name="connsiteY9" fmla="*/ 34421 h 1225056"/>
              <a:gd name="connsiteX0" fmla="*/ 237186 w 1489433"/>
              <a:gd name="connsiteY0" fmla="*/ 22936 h 1236431"/>
              <a:gd name="connsiteX1" fmla="*/ 1067766 w 1489433"/>
              <a:gd name="connsiteY1" fmla="*/ 30556 h 1236431"/>
              <a:gd name="connsiteX2" fmla="*/ 1410666 w 1489433"/>
              <a:gd name="connsiteY2" fmla="*/ 259156 h 1236431"/>
              <a:gd name="connsiteX3" fmla="*/ 1479246 w 1489433"/>
              <a:gd name="connsiteY3" fmla="*/ 998296 h 1236431"/>
              <a:gd name="connsiteX4" fmla="*/ 1250646 w 1489433"/>
              <a:gd name="connsiteY4" fmla="*/ 1211656 h 1236431"/>
              <a:gd name="connsiteX5" fmla="*/ 298146 w 1489433"/>
              <a:gd name="connsiteY5" fmla="*/ 1219276 h 1236431"/>
              <a:gd name="connsiteX6" fmla="*/ 54306 w 1489433"/>
              <a:gd name="connsiteY6" fmla="*/ 1097356 h 1236431"/>
              <a:gd name="connsiteX7" fmla="*/ 8586 w 1489433"/>
              <a:gd name="connsiteY7" fmla="*/ 579196 h 1236431"/>
              <a:gd name="connsiteX8" fmla="*/ 23826 w 1489433"/>
              <a:gd name="connsiteY8" fmla="*/ 221056 h 1236431"/>
              <a:gd name="connsiteX9" fmla="*/ 237186 w 1489433"/>
              <a:gd name="connsiteY9" fmla="*/ 22936 h 1236431"/>
              <a:gd name="connsiteX0" fmla="*/ 351097 w 1496664"/>
              <a:gd name="connsiteY0" fmla="*/ 20128 h 1241243"/>
              <a:gd name="connsiteX1" fmla="*/ 1074997 w 1496664"/>
              <a:gd name="connsiteY1" fmla="*/ 35368 h 1241243"/>
              <a:gd name="connsiteX2" fmla="*/ 1417897 w 1496664"/>
              <a:gd name="connsiteY2" fmla="*/ 263968 h 1241243"/>
              <a:gd name="connsiteX3" fmla="*/ 1486477 w 1496664"/>
              <a:gd name="connsiteY3" fmla="*/ 1003108 h 1241243"/>
              <a:gd name="connsiteX4" fmla="*/ 1257877 w 1496664"/>
              <a:gd name="connsiteY4" fmla="*/ 1216468 h 1241243"/>
              <a:gd name="connsiteX5" fmla="*/ 305377 w 1496664"/>
              <a:gd name="connsiteY5" fmla="*/ 1224088 h 1241243"/>
              <a:gd name="connsiteX6" fmla="*/ 61537 w 1496664"/>
              <a:gd name="connsiteY6" fmla="*/ 1102168 h 1241243"/>
              <a:gd name="connsiteX7" fmla="*/ 15817 w 1496664"/>
              <a:gd name="connsiteY7" fmla="*/ 584008 h 1241243"/>
              <a:gd name="connsiteX8" fmla="*/ 31057 w 1496664"/>
              <a:gd name="connsiteY8" fmla="*/ 225868 h 1241243"/>
              <a:gd name="connsiteX9" fmla="*/ 351097 w 1496664"/>
              <a:gd name="connsiteY9" fmla="*/ 20128 h 1241243"/>
              <a:gd name="connsiteX0" fmla="*/ 351097 w 1496664"/>
              <a:gd name="connsiteY0" fmla="*/ 18595 h 1239710"/>
              <a:gd name="connsiteX1" fmla="*/ 1074997 w 1496664"/>
              <a:gd name="connsiteY1" fmla="*/ 33835 h 1239710"/>
              <a:gd name="connsiteX2" fmla="*/ 1417897 w 1496664"/>
              <a:gd name="connsiteY2" fmla="*/ 231955 h 1239710"/>
              <a:gd name="connsiteX3" fmla="*/ 1486477 w 1496664"/>
              <a:gd name="connsiteY3" fmla="*/ 1001575 h 1239710"/>
              <a:gd name="connsiteX4" fmla="*/ 1257877 w 1496664"/>
              <a:gd name="connsiteY4" fmla="*/ 1214935 h 1239710"/>
              <a:gd name="connsiteX5" fmla="*/ 305377 w 1496664"/>
              <a:gd name="connsiteY5" fmla="*/ 1222555 h 1239710"/>
              <a:gd name="connsiteX6" fmla="*/ 61537 w 1496664"/>
              <a:gd name="connsiteY6" fmla="*/ 1100635 h 1239710"/>
              <a:gd name="connsiteX7" fmla="*/ 15817 w 1496664"/>
              <a:gd name="connsiteY7" fmla="*/ 582475 h 1239710"/>
              <a:gd name="connsiteX8" fmla="*/ 31057 w 1496664"/>
              <a:gd name="connsiteY8" fmla="*/ 224335 h 1239710"/>
              <a:gd name="connsiteX9" fmla="*/ 351097 w 1496664"/>
              <a:gd name="connsiteY9" fmla="*/ 18595 h 1239710"/>
              <a:gd name="connsiteX0" fmla="*/ 351097 w 1496299"/>
              <a:gd name="connsiteY0" fmla="*/ 26195 h 1247310"/>
              <a:gd name="connsiteX1" fmla="*/ 1090237 w 1496299"/>
              <a:gd name="connsiteY1" fmla="*/ 26195 h 1247310"/>
              <a:gd name="connsiteX2" fmla="*/ 1417897 w 1496299"/>
              <a:gd name="connsiteY2" fmla="*/ 239555 h 1247310"/>
              <a:gd name="connsiteX3" fmla="*/ 1486477 w 1496299"/>
              <a:gd name="connsiteY3" fmla="*/ 1009175 h 1247310"/>
              <a:gd name="connsiteX4" fmla="*/ 1257877 w 1496299"/>
              <a:gd name="connsiteY4" fmla="*/ 1222535 h 1247310"/>
              <a:gd name="connsiteX5" fmla="*/ 305377 w 1496299"/>
              <a:gd name="connsiteY5" fmla="*/ 1230155 h 1247310"/>
              <a:gd name="connsiteX6" fmla="*/ 61537 w 1496299"/>
              <a:gd name="connsiteY6" fmla="*/ 1108235 h 1247310"/>
              <a:gd name="connsiteX7" fmla="*/ 15817 w 1496299"/>
              <a:gd name="connsiteY7" fmla="*/ 590075 h 1247310"/>
              <a:gd name="connsiteX8" fmla="*/ 31057 w 1496299"/>
              <a:gd name="connsiteY8" fmla="*/ 231935 h 1247310"/>
              <a:gd name="connsiteX9" fmla="*/ 351097 w 1496299"/>
              <a:gd name="connsiteY9" fmla="*/ 26195 h 1247310"/>
              <a:gd name="connsiteX0" fmla="*/ 364115 w 1509317"/>
              <a:gd name="connsiteY0" fmla="*/ 26195 h 1247310"/>
              <a:gd name="connsiteX1" fmla="*/ 1103255 w 1509317"/>
              <a:gd name="connsiteY1" fmla="*/ 26195 h 1247310"/>
              <a:gd name="connsiteX2" fmla="*/ 1430915 w 1509317"/>
              <a:gd name="connsiteY2" fmla="*/ 239555 h 1247310"/>
              <a:gd name="connsiteX3" fmla="*/ 1499495 w 1509317"/>
              <a:gd name="connsiteY3" fmla="*/ 1009175 h 1247310"/>
              <a:gd name="connsiteX4" fmla="*/ 1270895 w 1509317"/>
              <a:gd name="connsiteY4" fmla="*/ 1222535 h 1247310"/>
              <a:gd name="connsiteX5" fmla="*/ 318395 w 1509317"/>
              <a:gd name="connsiteY5" fmla="*/ 1230155 h 1247310"/>
              <a:gd name="connsiteX6" fmla="*/ 74555 w 1509317"/>
              <a:gd name="connsiteY6" fmla="*/ 1108235 h 1247310"/>
              <a:gd name="connsiteX7" fmla="*/ 5975 w 1509317"/>
              <a:gd name="connsiteY7" fmla="*/ 643415 h 1247310"/>
              <a:gd name="connsiteX8" fmla="*/ 44075 w 1509317"/>
              <a:gd name="connsiteY8" fmla="*/ 231935 h 1247310"/>
              <a:gd name="connsiteX9" fmla="*/ 364115 w 1509317"/>
              <a:gd name="connsiteY9" fmla="*/ 26195 h 1247310"/>
              <a:gd name="connsiteX0" fmla="*/ 364115 w 1518834"/>
              <a:gd name="connsiteY0" fmla="*/ 30155 h 1251270"/>
              <a:gd name="connsiteX1" fmla="*/ 1103255 w 1518834"/>
              <a:gd name="connsiteY1" fmla="*/ 30155 h 1251270"/>
              <a:gd name="connsiteX2" fmla="*/ 1461395 w 1518834"/>
              <a:gd name="connsiteY2" fmla="*/ 304475 h 1251270"/>
              <a:gd name="connsiteX3" fmla="*/ 1499495 w 1518834"/>
              <a:gd name="connsiteY3" fmla="*/ 1013135 h 1251270"/>
              <a:gd name="connsiteX4" fmla="*/ 1270895 w 1518834"/>
              <a:gd name="connsiteY4" fmla="*/ 1226495 h 1251270"/>
              <a:gd name="connsiteX5" fmla="*/ 318395 w 1518834"/>
              <a:gd name="connsiteY5" fmla="*/ 1234115 h 1251270"/>
              <a:gd name="connsiteX6" fmla="*/ 74555 w 1518834"/>
              <a:gd name="connsiteY6" fmla="*/ 1112195 h 1251270"/>
              <a:gd name="connsiteX7" fmla="*/ 5975 w 1518834"/>
              <a:gd name="connsiteY7" fmla="*/ 647375 h 1251270"/>
              <a:gd name="connsiteX8" fmla="*/ 44075 w 1518834"/>
              <a:gd name="connsiteY8" fmla="*/ 235895 h 1251270"/>
              <a:gd name="connsiteX9" fmla="*/ 364115 w 1518834"/>
              <a:gd name="connsiteY9" fmla="*/ 30155 h 1251270"/>
              <a:gd name="connsiteX0" fmla="*/ 364115 w 1513369"/>
              <a:gd name="connsiteY0" fmla="*/ 26196 h 1247311"/>
              <a:gd name="connsiteX1" fmla="*/ 1103255 w 1513369"/>
              <a:gd name="connsiteY1" fmla="*/ 26196 h 1247311"/>
              <a:gd name="connsiteX2" fmla="*/ 1446155 w 1513369"/>
              <a:gd name="connsiteY2" fmla="*/ 239556 h 1247311"/>
              <a:gd name="connsiteX3" fmla="*/ 1499495 w 1513369"/>
              <a:gd name="connsiteY3" fmla="*/ 1009176 h 1247311"/>
              <a:gd name="connsiteX4" fmla="*/ 1270895 w 1513369"/>
              <a:gd name="connsiteY4" fmla="*/ 1222536 h 1247311"/>
              <a:gd name="connsiteX5" fmla="*/ 318395 w 1513369"/>
              <a:gd name="connsiteY5" fmla="*/ 1230156 h 1247311"/>
              <a:gd name="connsiteX6" fmla="*/ 74555 w 1513369"/>
              <a:gd name="connsiteY6" fmla="*/ 1108236 h 1247311"/>
              <a:gd name="connsiteX7" fmla="*/ 5975 w 1513369"/>
              <a:gd name="connsiteY7" fmla="*/ 643416 h 1247311"/>
              <a:gd name="connsiteX8" fmla="*/ 44075 w 1513369"/>
              <a:gd name="connsiteY8" fmla="*/ 231936 h 1247311"/>
              <a:gd name="connsiteX9" fmla="*/ 364115 w 1513369"/>
              <a:gd name="connsiteY9" fmla="*/ 26196 h 1247311"/>
              <a:gd name="connsiteX0" fmla="*/ 364115 w 1507732"/>
              <a:gd name="connsiteY0" fmla="*/ 24775 h 1245890"/>
              <a:gd name="connsiteX1" fmla="*/ 1103255 w 1507732"/>
              <a:gd name="connsiteY1" fmla="*/ 24775 h 1245890"/>
              <a:gd name="connsiteX2" fmla="*/ 1423295 w 1507732"/>
              <a:gd name="connsiteY2" fmla="*/ 215275 h 1245890"/>
              <a:gd name="connsiteX3" fmla="*/ 1499495 w 1507732"/>
              <a:gd name="connsiteY3" fmla="*/ 1007755 h 1245890"/>
              <a:gd name="connsiteX4" fmla="*/ 1270895 w 1507732"/>
              <a:gd name="connsiteY4" fmla="*/ 1221115 h 1245890"/>
              <a:gd name="connsiteX5" fmla="*/ 318395 w 1507732"/>
              <a:gd name="connsiteY5" fmla="*/ 1228735 h 1245890"/>
              <a:gd name="connsiteX6" fmla="*/ 74555 w 1507732"/>
              <a:gd name="connsiteY6" fmla="*/ 1106815 h 1245890"/>
              <a:gd name="connsiteX7" fmla="*/ 5975 w 1507732"/>
              <a:gd name="connsiteY7" fmla="*/ 641995 h 1245890"/>
              <a:gd name="connsiteX8" fmla="*/ 44075 w 1507732"/>
              <a:gd name="connsiteY8" fmla="*/ 230515 h 1245890"/>
              <a:gd name="connsiteX9" fmla="*/ 364115 w 1507732"/>
              <a:gd name="connsiteY9" fmla="*/ 24775 h 1245890"/>
              <a:gd name="connsiteX0" fmla="*/ 364115 w 1481997"/>
              <a:gd name="connsiteY0" fmla="*/ 24775 h 1244927"/>
              <a:gd name="connsiteX1" fmla="*/ 1103255 w 1481997"/>
              <a:gd name="connsiteY1" fmla="*/ 24775 h 1244927"/>
              <a:gd name="connsiteX2" fmla="*/ 1423295 w 1481997"/>
              <a:gd name="connsiteY2" fmla="*/ 215275 h 1244927"/>
              <a:gd name="connsiteX3" fmla="*/ 1469015 w 1481997"/>
              <a:gd name="connsiteY3" fmla="*/ 1022995 h 1244927"/>
              <a:gd name="connsiteX4" fmla="*/ 1270895 w 1481997"/>
              <a:gd name="connsiteY4" fmla="*/ 1221115 h 1244927"/>
              <a:gd name="connsiteX5" fmla="*/ 318395 w 1481997"/>
              <a:gd name="connsiteY5" fmla="*/ 1228735 h 1244927"/>
              <a:gd name="connsiteX6" fmla="*/ 74555 w 1481997"/>
              <a:gd name="connsiteY6" fmla="*/ 1106815 h 1244927"/>
              <a:gd name="connsiteX7" fmla="*/ 5975 w 1481997"/>
              <a:gd name="connsiteY7" fmla="*/ 641995 h 1244927"/>
              <a:gd name="connsiteX8" fmla="*/ 44075 w 1481997"/>
              <a:gd name="connsiteY8" fmla="*/ 230515 h 1244927"/>
              <a:gd name="connsiteX9" fmla="*/ 364115 w 1481997"/>
              <a:gd name="connsiteY9" fmla="*/ 24775 h 1244927"/>
              <a:gd name="connsiteX0" fmla="*/ 364115 w 1481280"/>
              <a:gd name="connsiteY0" fmla="*/ 24775 h 1235800"/>
              <a:gd name="connsiteX1" fmla="*/ 1103255 w 1481280"/>
              <a:gd name="connsiteY1" fmla="*/ 24775 h 1235800"/>
              <a:gd name="connsiteX2" fmla="*/ 1423295 w 1481280"/>
              <a:gd name="connsiteY2" fmla="*/ 215275 h 1235800"/>
              <a:gd name="connsiteX3" fmla="*/ 1469015 w 1481280"/>
              <a:gd name="connsiteY3" fmla="*/ 1022995 h 1235800"/>
              <a:gd name="connsiteX4" fmla="*/ 1280572 w 1481280"/>
              <a:gd name="connsiteY4" fmla="*/ 1220886 h 1235800"/>
              <a:gd name="connsiteX5" fmla="*/ 1270895 w 1481280"/>
              <a:gd name="connsiteY5" fmla="*/ 1221115 h 1235800"/>
              <a:gd name="connsiteX6" fmla="*/ 318395 w 1481280"/>
              <a:gd name="connsiteY6" fmla="*/ 1228735 h 1235800"/>
              <a:gd name="connsiteX7" fmla="*/ 74555 w 1481280"/>
              <a:gd name="connsiteY7" fmla="*/ 1106815 h 1235800"/>
              <a:gd name="connsiteX8" fmla="*/ 5975 w 1481280"/>
              <a:gd name="connsiteY8" fmla="*/ 641995 h 1235800"/>
              <a:gd name="connsiteX9" fmla="*/ 44075 w 1481280"/>
              <a:gd name="connsiteY9" fmla="*/ 230515 h 1235800"/>
              <a:gd name="connsiteX10" fmla="*/ 364115 w 1481280"/>
              <a:gd name="connsiteY10" fmla="*/ 24775 h 1235800"/>
              <a:gd name="connsiteX0" fmla="*/ 364115 w 1481280"/>
              <a:gd name="connsiteY0" fmla="*/ 24775 h 1234134"/>
              <a:gd name="connsiteX1" fmla="*/ 1103255 w 1481280"/>
              <a:gd name="connsiteY1" fmla="*/ 24775 h 1234134"/>
              <a:gd name="connsiteX2" fmla="*/ 1423295 w 1481280"/>
              <a:gd name="connsiteY2" fmla="*/ 215275 h 1234134"/>
              <a:gd name="connsiteX3" fmla="*/ 1469015 w 1481280"/>
              <a:gd name="connsiteY3" fmla="*/ 1022995 h 1234134"/>
              <a:gd name="connsiteX4" fmla="*/ 1280572 w 1481280"/>
              <a:gd name="connsiteY4" fmla="*/ 1220886 h 1234134"/>
              <a:gd name="connsiteX5" fmla="*/ 1164215 w 1481280"/>
              <a:gd name="connsiteY5" fmla="*/ 1213495 h 1234134"/>
              <a:gd name="connsiteX6" fmla="*/ 318395 w 1481280"/>
              <a:gd name="connsiteY6" fmla="*/ 1228735 h 1234134"/>
              <a:gd name="connsiteX7" fmla="*/ 74555 w 1481280"/>
              <a:gd name="connsiteY7" fmla="*/ 1106815 h 1234134"/>
              <a:gd name="connsiteX8" fmla="*/ 5975 w 1481280"/>
              <a:gd name="connsiteY8" fmla="*/ 641995 h 1234134"/>
              <a:gd name="connsiteX9" fmla="*/ 44075 w 1481280"/>
              <a:gd name="connsiteY9" fmla="*/ 230515 h 1234134"/>
              <a:gd name="connsiteX10" fmla="*/ 364115 w 1481280"/>
              <a:gd name="connsiteY10" fmla="*/ 24775 h 1234134"/>
              <a:gd name="connsiteX0" fmla="*/ 364115 w 1489899"/>
              <a:gd name="connsiteY0" fmla="*/ 24775 h 1240998"/>
              <a:gd name="connsiteX1" fmla="*/ 1103255 w 1489899"/>
              <a:gd name="connsiteY1" fmla="*/ 24775 h 1240998"/>
              <a:gd name="connsiteX2" fmla="*/ 1423295 w 1489899"/>
              <a:gd name="connsiteY2" fmla="*/ 215275 h 1240998"/>
              <a:gd name="connsiteX3" fmla="*/ 1469015 w 1489899"/>
              <a:gd name="connsiteY3" fmla="*/ 1022995 h 1240998"/>
              <a:gd name="connsiteX4" fmla="*/ 1164215 w 1489899"/>
              <a:gd name="connsiteY4" fmla="*/ 1213495 h 1240998"/>
              <a:gd name="connsiteX5" fmla="*/ 318395 w 1489899"/>
              <a:gd name="connsiteY5" fmla="*/ 1228735 h 1240998"/>
              <a:gd name="connsiteX6" fmla="*/ 74555 w 1489899"/>
              <a:gd name="connsiteY6" fmla="*/ 1106815 h 1240998"/>
              <a:gd name="connsiteX7" fmla="*/ 5975 w 1489899"/>
              <a:gd name="connsiteY7" fmla="*/ 641995 h 1240998"/>
              <a:gd name="connsiteX8" fmla="*/ 44075 w 1489899"/>
              <a:gd name="connsiteY8" fmla="*/ 230515 h 1240998"/>
              <a:gd name="connsiteX9" fmla="*/ 364115 w 1489899"/>
              <a:gd name="connsiteY9" fmla="*/ 24775 h 124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899" h="1240998">
                <a:moveTo>
                  <a:pt x="364115" y="24775"/>
                </a:moveTo>
                <a:cubicBezTo>
                  <a:pt x="540645" y="-9515"/>
                  <a:pt x="926725" y="-6975"/>
                  <a:pt x="1103255" y="24775"/>
                </a:cubicBezTo>
                <a:cubicBezTo>
                  <a:pt x="1279785" y="56525"/>
                  <a:pt x="1362335" y="48905"/>
                  <a:pt x="1423295" y="215275"/>
                </a:cubicBezTo>
                <a:cubicBezTo>
                  <a:pt x="1484255" y="381645"/>
                  <a:pt x="1512195" y="856625"/>
                  <a:pt x="1469015" y="1022995"/>
                </a:cubicBezTo>
                <a:cubicBezTo>
                  <a:pt x="1425835" y="1189365"/>
                  <a:pt x="1355985" y="1179205"/>
                  <a:pt x="1164215" y="1213495"/>
                </a:cubicBezTo>
                <a:cubicBezTo>
                  <a:pt x="972445" y="1247785"/>
                  <a:pt x="500005" y="1246515"/>
                  <a:pt x="318395" y="1228735"/>
                </a:cubicBezTo>
                <a:cubicBezTo>
                  <a:pt x="136785" y="1210955"/>
                  <a:pt x="126625" y="1204605"/>
                  <a:pt x="74555" y="1106815"/>
                </a:cubicBezTo>
                <a:cubicBezTo>
                  <a:pt x="22485" y="1009025"/>
                  <a:pt x="11055" y="788045"/>
                  <a:pt x="5975" y="641995"/>
                </a:cubicBezTo>
                <a:cubicBezTo>
                  <a:pt x="895" y="495945"/>
                  <a:pt x="-15615" y="333385"/>
                  <a:pt x="44075" y="230515"/>
                </a:cubicBezTo>
                <a:cubicBezTo>
                  <a:pt x="103765" y="127645"/>
                  <a:pt x="187585" y="59065"/>
                  <a:pt x="364115" y="24775"/>
                </a:cubicBezTo>
                <a:close/>
              </a:path>
            </a:pathLst>
          </a:cu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xmlns="" id="{58BD6780-423C-420D-BA06-17030E8C43F6}"/>
              </a:ext>
            </a:extLst>
          </p:cNvPr>
          <p:cNvSpPr txBox="1"/>
          <p:nvPr/>
        </p:nvSpPr>
        <p:spPr>
          <a:xfrm>
            <a:off x="6255993" y="3716279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-๑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9" name="สี่เหลี่ยมผืนผ้า 88">
            <a:extLst>
              <a:ext uri="{FF2B5EF4-FFF2-40B4-BE49-F238E27FC236}">
                <a16:creationId xmlns:a16="http://schemas.microsoft.com/office/drawing/2014/main" xmlns="" id="{6D41E3E1-36E3-492B-954C-368AF322BF45}"/>
              </a:ext>
            </a:extLst>
          </p:cNvPr>
          <p:cNvSpPr/>
          <p:nvPr/>
        </p:nvSpPr>
        <p:spPr>
          <a:xfrm>
            <a:off x="6196365" y="775155"/>
            <a:ext cx="2255785" cy="26694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0" name="สี่เหลี่ยมผืนผ้า 89">
            <a:extLst>
              <a:ext uri="{FF2B5EF4-FFF2-40B4-BE49-F238E27FC236}">
                <a16:creationId xmlns:a16="http://schemas.microsoft.com/office/drawing/2014/main" xmlns="" id="{9908F53C-15AE-4390-AD13-6601B96769D7}"/>
              </a:ext>
            </a:extLst>
          </p:cNvPr>
          <p:cNvSpPr/>
          <p:nvPr/>
        </p:nvSpPr>
        <p:spPr>
          <a:xfrm>
            <a:off x="6314808" y="912980"/>
            <a:ext cx="1953780" cy="236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1" name="กล่องข้อความ 90">
            <a:extLst>
              <a:ext uri="{FF2B5EF4-FFF2-40B4-BE49-F238E27FC236}">
                <a16:creationId xmlns:a16="http://schemas.microsoft.com/office/drawing/2014/main" xmlns="" id="{E4B83E98-36FB-48BD-9824-C4C258484F49}"/>
              </a:ext>
            </a:extLst>
          </p:cNvPr>
          <p:cNvSpPr txBox="1"/>
          <p:nvPr/>
        </p:nvSpPr>
        <p:spPr>
          <a:xfrm>
            <a:off x="6349987" y="2070563"/>
            <a:ext cx="193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ไปวัดตามโอกาส</a:t>
            </a:r>
            <a:endParaRPr lang="en-US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2" name="หยดน้ำ 91">
            <a:extLst>
              <a:ext uri="{FF2B5EF4-FFF2-40B4-BE49-F238E27FC236}">
                <a16:creationId xmlns:a16="http://schemas.microsoft.com/office/drawing/2014/main" xmlns="" id="{EA2F64F8-33CD-4F62-8F95-82467A8B3F3C}"/>
              </a:ext>
            </a:extLst>
          </p:cNvPr>
          <p:cNvSpPr/>
          <p:nvPr/>
        </p:nvSpPr>
        <p:spPr>
          <a:xfrm rot="18951944">
            <a:off x="6997334" y="1503335"/>
            <a:ext cx="668861" cy="677076"/>
          </a:xfrm>
          <a:prstGeom prst="teardrop">
            <a:avLst>
              <a:gd name="adj" fmla="val 150274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กล่องข้อความ 92">
            <a:extLst>
              <a:ext uri="{FF2B5EF4-FFF2-40B4-BE49-F238E27FC236}">
                <a16:creationId xmlns:a16="http://schemas.microsoft.com/office/drawing/2014/main" xmlns="" id="{940E6B16-07A4-43BB-8DDB-802B40533FA9}"/>
              </a:ext>
            </a:extLst>
          </p:cNvPr>
          <p:cNvSpPr txBox="1"/>
          <p:nvPr/>
        </p:nvSpPr>
        <p:spPr>
          <a:xfrm>
            <a:off x="6356612" y="940238"/>
            <a:ext cx="193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Angsana New" pitchFamily="18" charset="-34"/>
                <a:cs typeface="Angsana New" pitchFamily="18" charset="-34"/>
              </a:rPr>
              <a:t>๑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4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D34D43DF-81AC-49E4-8E2C-9F1133F4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56" y="777846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2BA6B6A7-8C41-4C07-8EC6-0FCDDEC7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41" y="771080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F3AF406C-3798-4A19-99FC-F8543CA6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02" y="757828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D4A842F3-510C-4F33-A668-002548635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94" y="757828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021E0C82-8B64-4AEE-8A84-1F138D50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63" y="3585054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AEEDC2BC-0CAC-4658-8917-F0E3A5BC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96" y="3604792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E44B8728-6E4E-456A-B1EF-90BCDE6E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05" y="3604792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à¸à¸¥à¸à¸²à¸£à¸à¹à¸à¸«à¸²à¸£à¸¹à¸à¸ à¸²à¸à¸ªà¸³à¸«à¸£à¸±à¸ à¸«à¸¥à¸±à¸à¸à¸²à¸£à¹à¸">
            <a:extLst>
              <a:ext uri="{FF2B5EF4-FFF2-40B4-BE49-F238E27FC236}">
                <a16:creationId xmlns:a16="http://schemas.microsoft.com/office/drawing/2014/main" xmlns="" id="{DC194633-DD36-4FD1-AD42-CFACFC40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49" y="3604792"/>
            <a:ext cx="2283341" cy="2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กล่องข้อความ 101">
            <a:extLst>
              <a:ext uri="{FF2B5EF4-FFF2-40B4-BE49-F238E27FC236}">
                <a16:creationId xmlns:a16="http://schemas.microsoft.com/office/drawing/2014/main" xmlns="" id="{C7E4E48C-8A69-4540-9599-38908D60B672}"/>
              </a:ext>
            </a:extLst>
          </p:cNvPr>
          <p:cNvSpPr txBox="1"/>
          <p:nvPr/>
        </p:nvSpPr>
        <p:spPr>
          <a:xfrm>
            <a:off x="1403645" y="124323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๑		     ๒			 ๓              	       ๔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3" name="กล่องข้อความ 102">
            <a:extLst>
              <a:ext uri="{FF2B5EF4-FFF2-40B4-BE49-F238E27FC236}">
                <a16:creationId xmlns:a16="http://schemas.microsoft.com/office/drawing/2014/main" xmlns="" id="{64B38E33-8AE3-48B1-802A-7B1A36EB7291}"/>
              </a:ext>
            </a:extLst>
          </p:cNvPr>
          <p:cNvSpPr txBox="1"/>
          <p:nvPr/>
        </p:nvSpPr>
        <p:spPr>
          <a:xfrm>
            <a:off x="1432186" y="6220779"/>
            <a:ext cx="941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         ๕		     ๖			 ๗              	       ๘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รูปภาพ 560">
            <a:extLst>
              <a:ext uri="{FF2B5EF4-FFF2-40B4-BE49-F238E27FC236}">
                <a16:creationId xmlns:a16="http://schemas.microsoft.com/office/drawing/2014/main" xmlns="" id="{E2207528-237A-4892-A7C6-29A88BDBE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pic>
        <p:nvPicPr>
          <p:cNvPr id="560" name="รูปภาพ 559">
            <a:extLst>
              <a:ext uri="{FF2B5EF4-FFF2-40B4-BE49-F238E27FC236}">
                <a16:creationId xmlns:a16="http://schemas.microsoft.com/office/drawing/2014/main" xmlns="" id="{0DE64AD7-9170-44C4-AC8B-7E794DF75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54" y="410028"/>
            <a:ext cx="3779017" cy="6227394"/>
          </a:xfrm>
          <a:prstGeom prst="rect">
            <a:avLst/>
          </a:prstGeom>
        </p:spPr>
      </p:pic>
      <p:sp>
        <p:nvSpPr>
          <p:cNvPr id="563" name="รูปแบบอิสระ: รูปร่าง 562">
            <a:extLst>
              <a:ext uri="{FF2B5EF4-FFF2-40B4-BE49-F238E27FC236}">
                <a16:creationId xmlns:a16="http://schemas.microsoft.com/office/drawing/2014/main" xmlns="" id="{6E487158-FD9A-4BE9-B665-ADBC481A6A1B}"/>
              </a:ext>
            </a:extLst>
          </p:cNvPr>
          <p:cNvSpPr/>
          <p:nvPr/>
        </p:nvSpPr>
        <p:spPr>
          <a:xfrm>
            <a:off x="3956989" y="637126"/>
            <a:ext cx="7125094" cy="3637372"/>
          </a:xfrm>
          <a:custGeom>
            <a:avLst/>
            <a:gdLst>
              <a:gd name="connsiteX0" fmla="*/ 5411 w 7125094"/>
              <a:gd name="connsiteY0" fmla="*/ 3078531 h 3637372"/>
              <a:gd name="connsiteX1" fmla="*/ 237640 w 7125094"/>
              <a:gd name="connsiteY1" fmla="*/ 2280245 h 3637372"/>
              <a:gd name="connsiteX2" fmla="*/ 266668 w 7125094"/>
              <a:gd name="connsiteY2" fmla="*/ 1133617 h 3637372"/>
              <a:gd name="connsiteX3" fmla="*/ 687582 w 7125094"/>
              <a:gd name="connsiteY3" fmla="*/ 190188 h 3637372"/>
              <a:gd name="connsiteX4" fmla="*/ 2139011 w 7125094"/>
              <a:gd name="connsiteY4" fmla="*/ 1503 h 3637372"/>
              <a:gd name="connsiteX5" fmla="*/ 5970782 w 7125094"/>
              <a:gd name="connsiteY5" fmla="*/ 117617 h 3637372"/>
              <a:gd name="connsiteX6" fmla="*/ 7015811 w 7125094"/>
              <a:gd name="connsiteY6" fmla="*/ 393388 h 3637372"/>
              <a:gd name="connsiteX7" fmla="*/ 7102897 w 7125094"/>
              <a:gd name="connsiteY7" fmla="*/ 1148131 h 3637372"/>
              <a:gd name="connsiteX8" fmla="*/ 7102897 w 7125094"/>
              <a:gd name="connsiteY8" fmla="*/ 2294760 h 3637372"/>
              <a:gd name="connsiteX9" fmla="*/ 6928725 w 7125094"/>
              <a:gd name="connsiteY9" fmla="*/ 3223674 h 3637372"/>
              <a:gd name="connsiteX10" fmla="*/ 5956268 w 7125094"/>
              <a:gd name="connsiteY10" fmla="*/ 3630074 h 3637372"/>
              <a:gd name="connsiteX11" fmla="*/ 4156497 w 7125094"/>
              <a:gd name="connsiteY11" fmla="*/ 3484931 h 3637372"/>
              <a:gd name="connsiteX12" fmla="*/ 1732611 w 7125094"/>
              <a:gd name="connsiteY12" fmla="*/ 3484931 h 3637372"/>
              <a:gd name="connsiteX13" fmla="*/ 934325 w 7125094"/>
              <a:gd name="connsiteY13" fmla="*/ 3383331 h 3637372"/>
              <a:gd name="connsiteX14" fmla="*/ 498897 w 7125094"/>
              <a:gd name="connsiteY14" fmla="*/ 2817274 h 3637372"/>
              <a:gd name="connsiteX15" fmla="*/ 5411 w 7125094"/>
              <a:gd name="connsiteY15" fmla="*/ 3078531 h 363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25094" h="3637372">
                <a:moveTo>
                  <a:pt x="5411" y="3078531"/>
                </a:moveTo>
                <a:cubicBezTo>
                  <a:pt x="-38132" y="2989026"/>
                  <a:pt x="194097" y="2604397"/>
                  <a:pt x="237640" y="2280245"/>
                </a:cubicBezTo>
                <a:cubicBezTo>
                  <a:pt x="281183" y="1956093"/>
                  <a:pt x="191678" y="1481960"/>
                  <a:pt x="266668" y="1133617"/>
                </a:cubicBezTo>
                <a:cubicBezTo>
                  <a:pt x="341658" y="785274"/>
                  <a:pt x="375525" y="378874"/>
                  <a:pt x="687582" y="190188"/>
                </a:cubicBezTo>
                <a:cubicBezTo>
                  <a:pt x="999639" y="1502"/>
                  <a:pt x="1258478" y="13598"/>
                  <a:pt x="2139011" y="1503"/>
                </a:cubicBezTo>
                <a:cubicBezTo>
                  <a:pt x="3019544" y="-10592"/>
                  <a:pt x="5157982" y="52303"/>
                  <a:pt x="5970782" y="117617"/>
                </a:cubicBezTo>
                <a:cubicBezTo>
                  <a:pt x="6783582" y="182931"/>
                  <a:pt x="6827125" y="221636"/>
                  <a:pt x="7015811" y="393388"/>
                </a:cubicBezTo>
                <a:cubicBezTo>
                  <a:pt x="7204497" y="565140"/>
                  <a:pt x="7088383" y="831236"/>
                  <a:pt x="7102897" y="1148131"/>
                </a:cubicBezTo>
                <a:cubicBezTo>
                  <a:pt x="7117411" y="1465026"/>
                  <a:pt x="7131926" y="1948836"/>
                  <a:pt x="7102897" y="2294760"/>
                </a:cubicBezTo>
                <a:cubicBezTo>
                  <a:pt x="7073868" y="2640684"/>
                  <a:pt x="7119830" y="3001122"/>
                  <a:pt x="6928725" y="3223674"/>
                </a:cubicBezTo>
                <a:cubicBezTo>
                  <a:pt x="6737620" y="3446226"/>
                  <a:pt x="6418306" y="3586531"/>
                  <a:pt x="5956268" y="3630074"/>
                </a:cubicBezTo>
                <a:cubicBezTo>
                  <a:pt x="5494230" y="3673617"/>
                  <a:pt x="4860440" y="3509121"/>
                  <a:pt x="4156497" y="3484931"/>
                </a:cubicBezTo>
                <a:cubicBezTo>
                  <a:pt x="3452554" y="3460741"/>
                  <a:pt x="2269640" y="3501864"/>
                  <a:pt x="1732611" y="3484931"/>
                </a:cubicBezTo>
                <a:cubicBezTo>
                  <a:pt x="1195582" y="3467998"/>
                  <a:pt x="1139944" y="3494607"/>
                  <a:pt x="934325" y="3383331"/>
                </a:cubicBezTo>
                <a:cubicBezTo>
                  <a:pt x="728706" y="3272055"/>
                  <a:pt x="651297" y="2868074"/>
                  <a:pt x="498897" y="2817274"/>
                </a:cubicBezTo>
                <a:cubicBezTo>
                  <a:pt x="346497" y="2766474"/>
                  <a:pt x="48954" y="3168036"/>
                  <a:pt x="5411" y="30785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กล่องข้อความ 561">
            <a:extLst>
              <a:ext uri="{FF2B5EF4-FFF2-40B4-BE49-F238E27FC236}">
                <a16:creationId xmlns:a16="http://schemas.microsoft.com/office/drawing/2014/main" xmlns="" id="{B0D0849B-21A8-4A34-93D0-0F93A2219ECF}"/>
              </a:ext>
            </a:extLst>
          </p:cNvPr>
          <p:cNvSpPr txBox="1"/>
          <p:nvPr/>
        </p:nvSpPr>
        <p:spPr>
          <a:xfrm>
            <a:off x="4615543" y="798286"/>
            <a:ext cx="6797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ขอให้ได้บุญทุกคนทั่วหน้ากันเทอญ</a:t>
            </a:r>
            <a:endParaRPr lang="en-US" sz="9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24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496</Words>
  <Application>Microsoft Office PowerPoint</Application>
  <PresentationFormat>กำหนดเอง</PresentationFormat>
  <Paragraphs>240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บุญกิริยาวัตถุ ๑๐ </vt:lpstr>
      <vt:lpstr>อุบาสกธรรม ๗ </vt:lpstr>
      <vt:lpstr>สัปปุริสธรรม ๗</vt:lpstr>
      <vt:lpstr>ปริ้นกระดาน</vt:lpstr>
      <vt:lpstr>งานนำเสนอ PowerPoint</vt:lpstr>
      <vt:lpstr>ปริ้นแต้มบุญ</vt:lpstr>
      <vt:lpstr>ปริ้นการ์ด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thirawut</dc:creator>
  <cp:lastModifiedBy>User</cp:lastModifiedBy>
  <cp:revision>12</cp:revision>
  <dcterms:created xsi:type="dcterms:W3CDTF">2019-07-02T03:01:23Z</dcterms:created>
  <dcterms:modified xsi:type="dcterms:W3CDTF">2019-07-23T06:16:47Z</dcterms:modified>
</cp:coreProperties>
</file>